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5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presProps" Target="presProps.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s>
</file>

<file path=ppt/media/image1.jpeg>
</file>

<file path=ppt/media/image10.jpeg>
</file>

<file path=ppt/media/image2.jpeg>
</file>

<file path=ppt/media/image3.jpeg>
</file>

<file path=ppt/media/image4.jpeg>
</file>

<file path=ppt/media/image5.png>
</file>

<file path=ppt/media/image6.jpe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lstStyle/>
          <a:p>
            <a:r>
              <a:t>Footer</a:t>
            </a:r>
          </a:p>
        </p:txBody>
      </p:sp>
      <p:sp>
        <p:nvSpPr>
          <p:cNvPr id="3" name="PlaceHolder 2"/>
          <p:cNvSpPr>
            <a:spLocks noGrp="1"/>
          </p:cNvSpPr>
          <p:nvPr>
            <p:ph type="sldNum" idx="3"/>
          </p:nvPr>
        </p:nvSpPr>
        <p:spPr/>
        <p:txBody>
          <a:bodyPr/>
          <a:lstStyle/>
          <a:p>
            <a:fld id="{A59C8588-B1E7-4C77-B944-04964CF24A47}" type="slidenum">
              <a:t>‹#›</a:t>
            </a:fld>
            <a:endParaRPr/>
          </a:p>
        </p:txBody>
      </p:sp>
      <p:sp>
        <p:nvSpPr>
          <p:cNvPr id="4" name="PlaceHolder 3"/>
          <p:cNvSpPr>
            <a:spLocks noGrp="1"/>
          </p:cNvSpPr>
          <p:nvPr>
            <p:ph type="dt" idx="2"/>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27" name="PlaceHolder 2"/>
          <p:cNvSpPr>
            <a:spLocks noGrp="1"/>
          </p:cNvSpPr>
          <p:nvPr>
            <p:ph/>
          </p:nvPr>
        </p:nvSpPr>
        <p:spPr>
          <a:xfrm>
            <a:off x="457200" y="1604520"/>
            <a:ext cx="822924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8" name="PlaceHolder 3"/>
          <p:cNvSpPr>
            <a:spLocks noGrp="1"/>
          </p:cNvSpPr>
          <p:nvPr>
            <p:ph/>
          </p:nvPr>
        </p:nvSpPr>
        <p:spPr>
          <a:xfrm>
            <a:off x="457200" y="3682080"/>
            <a:ext cx="822924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3"/>
          </p:nvPr>
        </p:nvSpPr>
        <p:spPr/>
        <p:txBody>
          <a:bodyPr/>
          <a:lstStyle/>
          <a:p>
            <a:fld id="{88C79F73-01B5-4888-87FC-FC080292CDFF}" type="slidenum">
              <a:t>‹#›</a:t>
            </a:fld>
            <a:endParaRPr/>
          </a:p>
        </p:txBody>
      </p:sp>
      <p:sp>
        <p:nvSpPr>
          <p:cNvPr id="7" name="PlaceHolder 6"/>
          <p:cNvSpPr>
            <a:spLocks noGrp="1"/>
          </p:cNvSpPr>
          <p:nvPr>
            <p:ph type="dt" idx="2"/>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0" name="PlaceHolder 2"/>
          <p:cNvSpPr>
            <a:spLocks noGrp="1"/>
          </p:cNvSpPr>
          <p:nvPr>
            <p:ph/>
          </p:nvPr>
        </p:nvSpPr>
        <p:spPr>
          <a:xfrm>
            <a:off x="45720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1" name="PlaceHolder 3"/>
          <p:cNvSpPr>
            <a:spLocks noGrp="1"/>
          </p:cNvSpPr>
          <p:nvPr>
            <p:ph/>
          </p:nvPr>
        </p:nvSpPr>
        <p:spPr>
          <a:xfrm>
            <a:off x="467424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2" name="PlaceHolder 4"/>
          <p:cNvSpPr>
            <a:spLocks noGrp="1"/>
          </p:cNvSpPr>
          <p:nvPr>
            <p:ph/>
          </p:nvPr>
        </p:nvSpPr>
        <p:spPr>
          <a:xfrm>
            <a:off x="45720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3" name="PlaceHolder 5"/>
          <p:cNvSpPr>
            <a:spLocks noGrp="1"/>
          </p:cNvSpPr>
          <p:nvPr>
            <p:ph/>
          </p:nvPr>
        </p:nvSpPr>
        <p:spPr>
          <a:xfrm>
            <a:off x="467424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 name="PlaceHolder 6"/>
          <p:cNvSpPr>
            <a:spLocks noGrp="1"/>
          </p:cNvSpPr>
          <p:nvPr>
            <p:ph type="ftr" idx="1"/>
          </p:nvPr>
        </p:nvSpPr>
        <p:spPr/>
        <p:txBody>
          <a:bodyPr/>
          <a:lstStyle/>
          <a:p>
            <a:r>
              <a:t>Footer</a:t>
            </a:r>
          </a:p>
        </p:txBody>
      </p:sp>
      <p:sp>
        <p:nvSpPr>
          <p:cNvPr id="8" name="PlaceHolder 7"/>
          <p:cNvSpPr>
            <a:spLocks noGrp="1"/>
          </p:cNvSpPr>
          <p:nvPr>
            <p:ph type="sldNum" idx="3"/>
          </p:nvPr>
        </p:nvSpPr>
        <p:spPr/>
        <p:txBody>
          <a:bodyPr/>
          <a:lstStyle/>
          <a:p>
            <a:fld id="{F7DEEC2C-2E12-4B11-9998-D82B77822134}" type="slidenum">
              <a:t>‹#›</a:t>
            </a:fld>
            <a:endParaRPr/>
          </a:p>
        </p:txBody>
      </p:sp>
      <p:sp>
        <p:nvSpPr>
          <p:cNvPr id="9" name="PlaceHolder 8"/>
          <p:cNvSpPr>
            <a:spLocks noGrp="1"/>
          </p:cNvSpPr>
          <p:nvPr>
            <p:ph type="dt" idx="2"/>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5" name="PlaceHolder 2"/>
          <p:cNvSpPr>
            <a:spLocks noGrp="1"/>
          </p:cNvSpPr>
          <p:nvPr>
            <p:ph/>
          </p:nvPr>
        </p:nvSpPr>
        <p:spPr>
          <a:xfrm>
            <a:off x="457200" y="160452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6" name="PlaceHolder 3"/>
          <p:cNvSpPr>
            <a:spLocks noGrp="1"/>
          </p:cNvSpPr>
          <p:nvPr>
            <p:ph/>
          </p:nvPr>
        </p:nvSpPr>
        <p:spPr>
          <a:xfrm>
            <a:off x="3239640" y="160452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7" name="PlaceHolder 4"/>
          <p:cNvSpPr>
            <a:spLocks noGrp="1"/>
          </p:cNvSpPr>
          <p:nvPr>
            <p:ph/>
          </p:nvPr>
        </p:nvSpPr>
        <p:spPr>
          <a:xfrm>
            <a:off x="6022080" y="160452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8" name="PlaceHolder 5"/>
          <p:cNvSpPr>
            <a:spLocks noGrp="1"/>
          </p:cNvSpPr>
          <p:nvPr>
            <p:ph/>
          </p:nvPr>
        </p:nvSpPr>
        <p:spPr>
          <a:xfrm>
            <a:off x="457200" y="368208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9" name="PlaceHolder 6"/>
          <p:cNvSpPr>
            <a:spLocks noGrp="1"/>
          </p:cNvSpPr>
          <p:nvPr>
            <p:ph/>
          </p:nvPr>
        </p:nvSpPr>
        <p:spPr>
          <a:xfrm>
            <a:off x="3239640" y="368208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40" name="PlaceHolder 7"/>
          <p:cNvSpPr>
            <a:spLocks noGrp="1"/>
          </p:cNvSpPr>
          <p:nvPr>
            <p:ph/>
          </p:nvPr>
        </p:nvSpPr>
        <p:spPr>
          <a:xfrm>
            <a:off x="6022080" y="368208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 name="PlaceHolder 8"/>
          <p:cNvSpPr>
            <a:spLocks noGrp="1"/>
          </p:cNvSpPr>
          <p:nvPr>
            <p:ph type="ftr" idx="1"/>
          </p:nvPr>
        </p:nvSpPr>
        <p:spPr/>
        <p:txBody>
          <a:bodyPr/>
          <a:lstStyle/>
          <a:p>
            <a:r>
              <a:t>Footer</a:t>
            </a:r>
          </a:p>
        </p:txBody>
      </p:sp>
      <p:sp>
        <p:nvSpPr>
          <p:cNvPr id="10" name="PlaceHolder 9"/>
          <p:cNvSpPr>
            <a:spLocks noGrp="1"/>
          </p:cNvSpPr>
          <p:nvPr>
            <p:ph type="sldNum" idx="3"/>
          </p:nvPr>
        </p:nvSpPr>
        <p:spPr/>
        <p:txBody>
          <a:bodyPr/>
          <a:lstStyle/>
          <a:p>
            <a:fld id="{98E95DAF-55EE-4B94-A41C-CA65EB6DB489}" type="slidenum">
              <a:t>‹#›</a:t>
            </a:fld>
            <a:endParaRPr/>
          </a:p>
        </p:txBody>
      </p:sp>
      <p:sp>
        <p:nvSpPr>
          <p:cNvPr id="11" name="PlaceHolder 10"/>
          <p:cNvSpPr>
            <a:spLocks noGrp="1"/>
          </p:cNvSpPr>
          <p:nvPr>
            <p:ph type="dt" idx="2"/>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lstStyle/>
          <a:p>
            <a:r>
              <a:t>Footer</a:t>
            </a:r>
          </a:p>
        </p:txBody>
      </p:sp>
      <p:sp>
        <p:nvSpPr>
          <p:cNvPr id="3" name="PlaceHolder 2"/>
          <p:cNvSpPr>
            <a:spLocks noGrp="1"/>
          </p:cNvSpPr>
          <p:nvPr>
            <p:ph type="sldNum" idx="6"/>
          </p:nvPr>
        </p:nvSpPr>
        <p:spPr/>
        <p:txBody>
          <a:bodyPr/>
          <a:lstStyle/>
          <a:p>
            <a:fld id="{8DA65392-6FC6-4986-9A3E-F45062FD0BA9}" type="slidenum">
              <a:t>‹#›</a:t>
            </a:fld>
            <a:endParaRPr/>
          </a:p>
        </p:txBody>
      </p:sp>
      <p:sp>
        <p:nvSpPr>
          <p:cNvPr id="4" name="PlaceHolder 3"/>
          <p:cNvSpPr>
            <a:spLocks noGrp="1"/>
          </p:cNvSpPr>
          <p:nvPr>
            <p:ph type="dt" idx="5"/>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47" name="PlaceHolder 2"/>
          <p:cNvSpPr>
            <a:spLocks noGrp="1"/>
          </p:cNvSpPr>
          <p:nvPr>
            <p:ph type="subTitle"/>
          </p:nvPr>
        </p:nvSpPr>
        <p:spPr>
          <a:xfrm>
            <a:off x="457200" y="1604520"/>
            <a:ext cx="82292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6"/>
          </p:nvPr>
        </p:nvSpPr>
        <p:spPr/>
        <p:txBody>
          <a:bodyPr/>
          <a:lstStyle/>
          <a:p>
            <a:fld id="{81A8A0A3-46E5-4707-9354-9BCFDB147F7E}" type="slidenum">
              <a:t>‹#›</a:t>
            </a:fld>
            <a:endParaRPr/>
          </a:p>
        </p:txBody>
      </p:sp>
      <p:sp>
        <p:nvSpPr>
          <p:cNvPr id="6" name="PlaceHolder 5"/>
          <p:cNvSpPr>
            <a:spLocks noGrp="1"/>
          </p:cNvSpPr>
          <p:nvPr>
            <p:ph type="dt" idx="5"/>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49" name="PlaceHolder 2"/>
          <p:cNvSpPr>
            <a:spLocks noGrp="1"/>
          </p:cNvSpPr>
          <p:nvPr>
            <p:ph/>
          </p:nvPr>
        </p:nvSpPr>
        <p:spPr>
          <a:xfrm>
            <a:off x="457200" y="1604520"/>
            <a:ext cx="822924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6"/>
          </p:nvPr>
        </p:nvSpPr>
        <p:spPr/>
        <p:txBody>
          <a:bodyPr/>
          <a:lstStyle/>
          <a:p>
            <a:fld id="{BC68D1C0-415D-4397-82CE-AC2A5D710994}" type="slidenum">
              <a:t>‹#›</a:t>
            </a:fld>
            <a:endParaRPr/>
          </a:p>
        </p:txBody>
      </p:sp>
      <p:sp>
        <p:nvSpPr>
          <p:cNvPr id="6" name="PlaceHolder 5"/>
          <p:cNvSpPr>
            <a:spLocks noGrp="1"/>
          </p:cNvSpPr>
          <p:nvPr>
            <p:ph type="dt" idx="5"/>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51" name="PlaceHolder 2"/>
          <p:cNvSpPr>
            <a:spLocks noGrp="1"/>
          </p:cNvSpPr>
          <p:nvPr>
            <p:ph/>
          </p:nvPr>
        </p:nvSpPr>
        <p:spPr>
          <a:xfrm>
            <a:off x="45720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2" name="PlaceHolder 3"/>
          <p:cNvSpPr>
            <a:spLocks noGrp="1"/>
          </p:cNvSpPr>
          <p:nvPr>
            <p:ph/>
          </p:nvPr>
        </p:nvSpPr>
        <p:spPr>
          <a:xfrm>
            <a:off x="467424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6"/>
          </p:nvPr>
        </p:nvSpPr>
        <p:spPr/>
        <p:txBody>
          <a:bodyPr/>
          <a:lstStyle/>
          <a:p>
            <a:fld id="{CD5ADD29-DE3C-4A71-B025-CF4498A8ED0B}" type="slidenum">
              <a:t>‹#›</a:t>
            </a:fld>
            <a:endParaRPr/>
          </a:p>
        </p:txBody>
      </p:sp>
      <p:sp>
        <p:nvSpPr>
          <p:cNvPr id="7" name="PlaceHolder 6"/>
          <p:cNvSpPr>
            <a:spLocks noGrp="1"/>
          </p:cNvSpPr>
          <p:nvPr>
            <p:ph type="dt" idx="5"/>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6"/>
          </p:nvPr>
        </p:nvSpPr>
        <p:spPr/>
        <p:txBody>
          <a:bodyPr/>
          <a:lstStyle/>
          <a:p>
            <a:fld id="{D9DEEB8D-1970-4B70-9206-8999ABF57609}" type="slidenum">
              <a:t>‹#›</a:t>
            </a:fld>
            <a:endParaRPr/>
          </a:p>
        </p:txBody>
      </p:sp>
      <p:sp>
        <p:nvSpPr>
          <p:cNvPr id="5" name="PlaceHolder 4"/>
          <p:cNvSpPr>
            <a:spLocks noGrp="1"/>
          </p:cNvSpPr>
          <p:nvPr>
            <p:ph type="dt" idx="5"/>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2059200" y="-59760"/>
            <a:ext cx="5032800" cy="53096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6"/>
          </p:nvPr>
        </p:nvSpPr>
        <p:spPr/>
        <p:txBody>
          <a:bodyPr/>
          <a:lstStyle/>
          <a:p>
            <a:fld id="{FD3F137D-8184-439C-A7BA-CE4565285F35}" type="slidenum">
              <a:t>‹#›</a:t>
            </a:fld>
            <a:endParaRPr/>
          </a:p>
        </p:txBody>
      </p:sp>
      <p:sp>
        <p:nvSpPr>
          <p:cNvPr id="5" name="PlaceHolder 4"/>
          <p:cNvSpPr>
            <a:spLocks noGrp="1"/>
          </p:cNvSpPr>
          <p:nvPr>
            <p:ph type="dt" idx="5"/>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56" name="PlaceHolder 2"/>
          <p:cNvSpPr>
            <a:spLocks noGrp="1"/>
          </p:cNvSpPr>
          <p:nvPr>
            <p:ph/>
          </p:nvPr>
        </p:nvSpPr>
        <p:spPr>
          <a:xfrm>
            <a:off x="45720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7" name="PlaceHolder 3"/>
          <p:cNvSpPr>
            <a:spLocks noGrp="1"/>
          </p:cNvSpPr>
          <p:nvPr>
            <p:ph/>
          </p:nvPr>
        </p:nvSpPr>
        <p:spPr>
          <a:xfrm>
            <a:off x="467424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8" name="PlaceHolder 4"/>
          <p:cNvSpPr>
            <a:spLocks noGrp="1"/>
          </p:cNvSpPr>
          <p:nvPr>
            <p:ph/>
          </p:nvPr>
        </p:nvSpPr>
        <p:spPr>
          <a:xfrm>
            <a:off x="45720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6"/>
          </p:nvPr>
        </p:nvSpPr>
        <p:spPr/>
        <p:txBody>
          <a:bodyPr/>
          <a:lstStyle/>
          <a:p>
            <a:fld id="{C5FD412B-BAAB-4242-B64F-03EB1805A65B}" type="slidenum">
              <a:t>‹#›</a:t>
            </a:fld>
            <a:endParaRPr/>
          </a:p>
        </p:txBody>
      </p:sp>
      <p:sp>
        <p:nvSpPr>
          <p:cNvPr id="8" name="PlaceHolder 7"/>
          <p:cNvSpPr>
            <a:spLocks noGrp="1"/>
          </p:cNvSpPr>
          <p:nvPr>
            <p:ph type="dt" idx="5"/>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6" name="PlaceHolder 2"/>
          <p:cNvSpPr>
            <a:spLocks noGrp="1"/>
          </p:cNvSpPr>
          <p:nvPr>
            <p:ph type="subTitle"/>
          </p:nvPr>
        </p:nvSpPr>
        <p:spPr>
          <a:xfrm>
            <a:off x="457200" y="1604520"/>
            <a:ext cx="82292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1"/>
          </p:nvPr>
        </p:nvSpPr>
        <p:spPr/>
        <p:txBody>
          <a:bodyPr/>
          <a:lstStyle/>
          <a:p>
            <a:r>
              <a:t>Footer</a:t>
            </a:r>
          </a:p>
        </p:txBody>
      </p:sp>
      <p:sp>
        <p:nvSpPr>
          <p:cNvPr id="2" name="PlaceHolder 4"/>
          <p:cNvSpPr>
            <a:spLocks noGrp="1"/>
          </p:cNvSpPr>
          <p:nvPr>
            <p:ph type="sldNum" idx="3"/>
          </p:nvPr>
        </p:nvSpPr>
        <p:spPr/>
        <p:txBody>
          <a:bodyPr/>
          <a:lstStyle/>
          <a:p>
            <a:fld id="{1483AB6E-DABA-4D6C-A63D-322703828228}" type="slidenum">
              <a:t>‹#›</a:t>
            </a:fld>
            <a:endParaRPr/>
          </a:p>
        </p:txBody>
      </p:sp>
      <p:sp>
        <p:nvSpPr>
          <p:cNvPr id="3" name="PlaceHolder 5"/>
          <p:cNvSpPr>
            <a:spLocks noGrp="1"/>
          </p:cNvSpPr>
          <p:nvPr>
            <p:ph type="dt" idx="2"/>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60" name="PlaceHolder 2"/>
          <p:cNvSpPr>
            <a:spLocks noGrp="1"/>
          </p:cNvSpPr>
          <p:nvPr>
            <p:ph/>
          </p:nvPr>
        </p:nvSpPr>
        <p:spPr>
          <a:xfrm>
            <a:off x="45720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1" name="PlaceHolder 3"/>
          <p:cNvSpPr>
            <a:spLocks noGrp="1"/>
          </p:cNvSpPr>
          <p:nvPr>
            <p:ph/>
          </p:nvPr>
        </p:nvSpPr>
        <p:spPr>
          <a:xfrm>
            <a:off x="467424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2" name="PlaceHolder 4"/>
          <p:cNvSpPr>
            <a:spLocks noGrp="1"/>
          </p:cNvSpPr>
          <p:nvPr>
            <p:ph/>
          </p:nvPr>
        </p:nvSpPr>
        <p:spPr>
          <a:xfrm>
            <a:off x="467424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6"/>
          </p:nvPr>
        </p:nvSpPr>
        <p:spPr/>
        <p:txBody>
          <a:bodyPr/>
          <a:lstStyle/>
          <a:p>
            <a:fld id="{6815567C-A134-4492-AC19-81FC91C32D2C}" type="slidenum">
              <a:t>‹#›</a:t>
            </a:fld>
            <a:endParaRPr/>
          </a:p>
        </p:txBody>
      </p:sp>
      <p:sp>
        <p:nvSpPr>
          <p:cNvPr id="8" name="PlaceHolder 7"/>
          <p:cNvSpPr>
            <a:spLocks noGrp="1"/>
          </p:cNvSpPr>
          <p:nvPr>
            <p:ph type="dt" idx="5"/>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64" name="PlaceHolder 2"/>
          <p:cNvSpPr>
            <a:spLocks noGrp="1"/>
          </p:cNvSpPr>
          <p:nvPr>
            <p:ph/>
          </p:nvPr>
        </p:nvSpPr>
        <p:spPr>
          <a:xfrm>
            <a:off x="45720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5" name="PlaceHolder 3"/>
          <p:cNvSpPr>
            <a:spLocks noGrp="1"/>
          </p:cNvSpPr>
          <p:nvPr>
            <p:ph/>
          </p:nvPr>
        </p:nvSpPr>
        <p:spPr>
          <a:xfrm>
            <a:off x="467424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6" name="PlaceHolder 4"/>
          <p:cNvSpPr>
            <a:spLocks noGrp="1"/>
          </p:cNvSpPr>
          <p:nvPr>
            <p:ph/>
          </p:nvPr>
        </p:nvSpPr>
        <p:spPr>
          <a:xfrm>
            <a:off x="457200" y="3682080"/>
            <a:ext cx="822924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6"/>
          </p:nvPr>
        </p:nvSpPr>
        <p:spPr/>
        <p:txBody>
          <a:bodyPr/>
          <a:lstStyle/>
          <a:p>
            <a:fld id="{44D54898-89D1-4952-AF45-FC1006077BB1}" type="slidenum">
              <a:t>‹#›</a:t>
            </a:fld>
            <a:endParaRPr/>
          </a:p>
        </p:txBody>
      </p:sp>
      <p:sp>
        <p:nvSpPr>
          <p:cNvPr id="8" name="PlaceHolder 7"/>
          <p:cNvSpPr>
            <a:spLocks noGrp="1"/>
          </p:cNvSpPr>
          <p:nvPr>
            <p:ph type="dt" idx="5"/>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68" name="PlaceHolder 2"/>
          <p:cNvSpPr>
            <a:spLocks noGrp="1"/>
          </p:cNvSpPr>
          <p:nvPr>
            <p:ph/>
          </p:nvPr>
        </p:nvSpPr>
        <p:spPr>
          <a:xfrm>
            <a:off x="457200" y="1604520"/>
            <a:ext cx="822924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9" name="PlaceHolder 3"/>
          <p:cNvSpPr>
            <a:spLocks noGrp="1"/>
          </p:cNvSpPr>
          <p:nvPr>
            <p:ph/>
          </p:nvPr>
        </p:nvSpPr>
        <p:spPr>
          <a:xfrm>
            <a:off x="457200" y="3682080"/>
            <a:ext cx="822924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6"/>
          </p:nvPr>
        </p:nvSpPr>
        <p:spPr/>
        <p:txBody>
          <a:bodyPr/>
          <a:lstStyle/>
          <a:p>
            <a:fld id="{A09BF132-03BC-4C74-99E2-945430CAB694}" type="slidenum">
              <a:t>‹#›</a:t>
            </a:fld>
            <a:endParaRPr/>
          </a:p>
        </p:txBody>
      </p:sp>
      <p:sp>
        <p:nvSpPr>
          <p:cNvPr id="7" name="PlaceHolder 6"/>
          <p:cNvSpPr>
            <a:spLocks noGrp="1"/>
          </p:cNvSpPr>
          <p:nvPr>
            <p:ph type="dt" idx="5"/>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71" name="PlaceHolder 2"/>
          <p:cNvSpPr>
            <a:spLocks noGrp="1"/>
          </p:cNvSpPr>
          <p:nvPr>
            <p:ph/>
          </p:nvPr>
        </p:nvSpPr>
        <p:spPr>
          <a:xfrm>
            <a:off x="45720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2" name="PlaceHolder 3"/>
          <p:cNvSpPr>
            <a:spLocks noGrp="1"/>
          </p:cNvSpPr>
          <p:nvPr>
            <p:ph/>
          </p:nvPr>
        </p:nvSpPr>
        <p:spPr>
          <a:xfrm>
            <a:off x="467424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3" name="PlaceHolder 4"/>
          <p:cNvSpPr>
            <a:spLocks noGrp="1"/>
          </p:cNvSpPr>
          <p:nvPr>
            <p:ph/>
          </p:nvPr>
        </p:nvSpPr>
        <p:spPr>
          <a:xfrm>
            <a:off x="45720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4" name="PlaceHolder 5"/>
          <p:cNvSpPr>
            <a:spLocks noGrp="1"/>
          </p:cNvSpPr>
          <p:nvPr>
            <p:ph/>
          </p:nvPr>
        </p:nvSpPr>
        <p:spPr>
          <a:xfrm>
            <a:off x="467424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 name="PlaceHolder 6"/>
          <p:cNvSpPr>
            <a:spLocks noGrp="1"/>
          </p:cNvSpPr>
          <p:nvPr>
            <p:ph type="ftr" idx="4"/>
          </p:nvPr>
        </p:nvSpPr>
        <p:spPr/>
        <p:txBody>
          <a:bodyPr/>
          <a:lstStyle/>
          <a:p>
            <a:r>
              <a:t>Footer</a:t>
            </a:r>
          </a:p>
        </p:txBody>
      </p:sp>
      <p:sp>
        <p:nvSpPr>
          <p:cNvPr id="8" name="PlaceHolder 7"/>
          <p:cNvSpPr>
            <a:spLocks noGrp="1"/>
          </p:cNvSpPr>
          <p:nvPr>
            <p:ph type="sldNum" idx="6"/>
          </p:nvPr>
        </p:nvSpPr>
        <p:spPr/>
        <p:txBody>
          <a:bodyPr/>
          <a:lstStyle/>
          <a:p>
            <a:fld id="{DEC24307-3B89-4430-98B2-C93457AD94DD}" type="slidenum">
              <a:t>‹#›</a:t>
            </a:fld>
            <a:endParaRPr/>
          </a:p>
        </p:txBody>
      </p:sp>
      <p:sp>
        <p:nvSpPr>
          <p:cNvPr id="9" name="PlaceHolder 8"/>
          <p:cNvSpPr>
            <a:spLocks noGrp="1"/>
          </p:cNvSpPr>
          <p:nvPr>
            <p:ph type="dt" idx="5"/>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76" name="PlaceHolder 2"/>
          <p:cNvSpPr>
            <a:spLocks noGrp="1"/>
          </p:cNvSpPr>
          <p:nvPr>
            <p:ph/>
          </p:nvPr>
        </p:nvSpPr>
        <p:spPr>
          <a:xfrm>
            <a:off x="457200" y="160452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7" name="PlaceHolder 3"/>
          <p:cNvSpPr>
            <a:spLocks noGrp="1"/>
          </p:cNvSpPr>
          <p:nvPr>
            <p:ph/>
          </p:nvPr>
        </p:nvSpPr>
        <p:spPr>
          <a:xfrm>
            <a:off x="3239640" y="160452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8" name="PlaceHolder 4"/>
          <p:cNvSpPr>
            <a:spLocks noGrp="1"/>
          </p:cNvSpPr>
          <p:nvPr>
            <p:ph/>
          </p:nvPr>
        </p:nvSpPr>
        <p:spPr>
          <a:xfrm>
            <a:off x="6022080" y="160452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9" name="PlaceHolder 5"/>
          <p:cNvSpPr>
            <a:spLocks noGrp="1"/>
          </p:cNvSpPr>
          <p:nvPr>
            <p:ph/>
          </p:nvPr>
        </p:nvSpPr>
        <p:spPr>
          <a:xfrm>
            <a:off x="457200" y="368208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80" name="PlaceHolder 6"/>
          <p:cNvSpPr>
            <a:spLocks noGrp="1"/>
          </p:cNvSpPr>
          <p:nvPr>
            <p:ph/>
          </p:nvPr>
        </p:nvSpPr>
        <p:spPr>
          <a:xfrm>
            <a:off x="3239640" y="368208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81" name="PlaceHolder 7"/>
          <p:cNvSpPr>
            <a:spLocks noGrp="1"/>
          </p:cNvSpPr>
          <p:nvPr>
            <p:ph/>
          </p:nvPr>
        </p:nvSpPr>
        <p:spPr>
          <a:xfrm>
            <a:off x="6022080" y="368208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 name="PlaceHolder 8"/>
          <p:cNvSpPr>
            <a:spLocks noGrp="1"/>
          </p:cNvSpPr>
          <p:nvPr>
            <p:ph type="ftr" idx="4"/>
          </p:nvPr>
        </p:nvSpPr>
        <p:spPr/>
        <p:txBody>
          <a:bodyPr/>
          <a:lstStyle/>
          <a:p>
            <a:r>
              <a:t>Footer</a:t>
            </a:r>
          </a:p>
        </p:txBody>
      </p:sp>
      <p:sp>
        <p:nvSpPr>
          <p:cNvPr id="10" name="PlaceHolder 9"/>
          <p:cNvSpPr>
            <a:spLocks noGrp="1"/>
          </p:cNvSpPr>
          <p:nvPr>
            <p:ph type="sldNum" idx="6"/>
          </p:nvPr>
        </p:nvSpPr>
        <p:spPr/>
        <p:txBody>
          <a:bodyPr/>
          <a:lstStyle/>
          <a:p>
            <a:fld id="{3455A755-D27F-4811-830C-3478923132A4}" type="slidenum">
              <a:t>‹#›</a:t>
            </a:fld>
            <a:endParaRPr/>
          </a:p>
        </p:txBody>
      </p:sp>
      <p:sp>
        <p:nvSpPr>
          <p:cNvPr id="11" name="PlaceHolder 10"/>
          <p:cNvSpPr>
            <a:spLocks noGrp="1"/>
          </p:cNvSpPr>
          <p:nvPr>
            <p:ph type="dt" idx="5"/>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7"/>
          </p:nvPr>
        </p:nvSpPr>
        <p:spPr/>
        <p:txBody>
          <a:bodyPr/>
          <a:lstStyle/>
          <a:p>
            <a:r>
              <a:t>Footer</a:t>
            </a:r>
          </a:p>
        </p:txBody>
      </p:sp>
      <p:sp>
        <p:nvSpPr>
          <p:cNvPr id="3" name="PlaceHolder 2"/>
          <p:cNvSpPr>
            <a:spLocks noGrp="1"/>
          </p:cNvSpPr>
          <p:nvPr>
            <p:ph type="sldNum" idx="9"/>
          </p:nvPr>
        </p:nvSpPr>
        <p:spPr/>
        <p:txBody>
          <a:bodyPr/>
          <a:lstStyle/>
          <a:p>
            <a:fld id="{23903726-4D89-4CC0-AB7D-EC1584640F60}" type="slidenum">
              <a:t>‹#›</a:t>
            </a:fld>
            <a:endParaRPr/>
          </a:p>
        </p:txBody>
      </p:sp>
      <p:sp>
        <p:nvSpPr>
          <p:cNvPr id="4" name="PlaceHolder 3"/>
          <p:cNvSpPr>
            <a:spLocks noGrp="1"/>
          </p:cNvSpPr>
          <p:nvPr>
            <p:ph type="dt" idx="8"/>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88" name="PlaceHolder 2"/>
          <p:cNvSpPr>
            <a:spLocks noGrp="1"/>
          </p:cNvSpPr>
          <p:nvPr>
            <p:ph type="subTitle"/>
          </p:nvPr>
        </p:nvSpPr>
        <p:spPr>
          <a:xfrm>
            <a:off x="457200" y="1604520"/>
            <a:ext cx="82292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7"/>
          </p:nvPr>
        </p:nvSpPr>
        <p:spPr/>
        <p:txBody>
          <a:bodyPr/>
          <a:lstStyle/>
          <a:p>
            <a:r>
              <a:t>Footer</a:t>
            </a:r>
          </a:p>
        </p:txBody>
      </p:sp>
      <p:sp>
        <p:nvSpPr>
          <p:cNvPr id="5" name="PlaceHolder 4"/>
          <p:cNvSpPr>
            <a:spLocks noGrp="1"/>
          </p:cNvSpPr>
          <p:nvPr>
            <p:ph type="sldNum" idx="9"/>
          </p:nvPr>
        </p:nvSpPr>
        <p:spPr/>
        <p:txBody>
          <a:bodyPr/>
          <a:lstStyle/>
          <a:p>
            <a:fld id="{7F968D08-934C-4C2E-B79A-69BF686AE387}" type="slidenum">
              <a:t>‹#›</a:t>
            </a:fld>
            <a:endParaRPr/>
          </a:p>
        </p:txBody>
      </p:sp>
      <p:sp>
        <p:nvSpPr>
          <p:cNvPr id="6" name="PlaceHolder 5"/>
          <p:cNvSpPr>
            <a:spLocks noGrp="1"/>
          </p:cNvSpPr>
          <p:nvPr>
            <p:ph type="dt" idx="8"/>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90" name="PlaceHolder 2"/>
          <p:cNvSpPr>
            <a:spLocks noGrp="1"/>
          </p:cNvSpPr>
          <p:nvPr>
            <p:ph/>
          </p:nvPr>
        </p:nvSpPr>
        <p:spPr>
          <a:xfrm>
            <a:off x="457200" y="1604520"/>
            <a:ext cx="822924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4" name="PlaceHolder 3"/>
          <p:cNvSpPr>
            <a:spLocks noGrp="1"/>
          </p:cNvSpPr>
          <p:nvPr>
            <p:ph type="ftr" idx="7"/>
          </p:nvPr>
        </p:nvSpPr>
        <p:spPr/>
        <p:txBody>
          <a:bodyPr/>
          <a:lstStyle/>
          <a:p>
            <a:r>
              <a:t>Footer</a:t>
            </a:r>
          </a:p>
        </p:txBody>
      </p:sp>
      <p:sp>
        <p:nvSpPr>
          <p:cNvPr id="5" name="PlaceHolder 4"/>
          <p:cNvSpPr>
            <a:spLocks noGrp="1"/>
          </p:cNvSpPr>
          <p:nvPr>
            <p:ph type="sldNum" idx="9"/>
          </p:nvPr>
        </p:nvSpPr>
        <p:spPr/>
        <p:txBody>
          <a:bodyPr/>
          <a:lstStyle/>
          <a:p>
            <a:fld id="{189AF33A-F804-4688-87CB-3F553FEB968C}" type="slidenum">
              <a:t>‹#›</a:t>
            </a:fld>
            <a:endParaRPr/>
          </a:p>
        </p:txBody>
      </p:sp>
      <p:sp>
        <p:nvSpPr>
          <p:cNvPr id="6" name="PlaceHolder 5"/>
          <p:cNvSpPr>
            <a:spLocks noGrp="1"/>
          </p:cNvSpPr>
          <p:nvPr>
            <p:ph type="dt" idx="8"/>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92" name="PlaceHolder 2"/>
          <p:cNvSpPr>
            <a:spLocks noGrp="1"/>
          </p:cNvSpPr>
          <p:nvPr>
            <p:ph/>
          </p:nvPr>
        </p:nvSpPr>
        <p:spPr>
          <a:xfrm>
            <a:off x="45720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3" name="PlaceHolder 3"/>
          <p:cNvSpPr>
            <a:spLocks noGrp="1"/>
          </p:cNvSpPr>
          <p:nvPr>
            <p:ph/>
          </p:nvPr>
        </p:nvSpPr>
        <p:spPr>
          <a:xfrm>
            <a:off x="467424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ftr" idx="7"/>
          </p:nvPr>
        </p:nvSpPr>
        <p:spPr/>
        <p:txBody>
          <a:bodyPr/>
          <a:lstStyle/>
          <a:p>
            <a:r>
              <a:t>Footer</a:t>
            </a:r>
          </a:p>
        </p:txBody>
      </p:sp>
      <p:sp>
        <p:nvSpPr>
          <p:cNvPr id="6" name="PlaceHolder 5"/>
          <p:cNvSpPr>
            <a:spLocks noGrp="1"/>
          </p:cNvSpPr>
          <p:nvPr>
            <p:ph type="sldNum" idx="9"/>
          </p:nvPr>
        </p:nvSpPr>
        <p:spPr/>
        <p:txBody>
          <a:bodyPr/>
          <a:lstStyle/>
          <a:p>
            <a:fld id="{4DB60CD9-FCDB-4933-AE31-839FA450233C}" type="slidenum">
              <a:t>‹#›</a:t>
            </a:fld>
            <a:endParaRPr/>
          </a:p>
        </p:txBody>
      </p:sp>
      <p:sp>
        <p:nvSpPr>
          <p:cNvPr id="7" name="PlaceHolder 6"/>
          <p:cNvSpPr>
            <a:spLocks noGrp="1"/>
          </p:cNvSpPr>
          <p:nvPr>
            <p:ph type="dt" idx="8"/>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 name="PlaceHolder 2"/>
          <p:cNvSpPr>
            <a:spLocks noGrp="1"/>
          </p:cNvSpPr>
          <p:nvPr>
            <p:ph type="ftr" idx="7"/>
          </p:nvPr>
        </p:nvSpPr>
        <p:spPr/>
        <p:txBody>
          <a:bodyPr/>
          <a:lstStyle/>
          <a:p>
            <a:r>
              <a:t>Footer</a:t>
            </a:r>
          </a:p>
        </p:txBody>
      </p:sp>
      <p:sp>
        <p:nvSpPr>
          <p:cNvPr id="4" name="PlaceHolder 3"/>
          <p:cNvSpPr>
            <a:spLocks noGrp="1"/>
          </p:cNvSpPr>
          <p:nvPr>
            <p:ph type="sldNum" idx="9"/>
          </p:nvPr>
        </p:nvSpPr>
        <p:spPr/>
        <p:txBody>
          <a:bodyPr/>
          <a:lstStyle/>
          <a:p>
            <a:fld id="{CD6A4184-BEAD-4120-8FC7-9708D29934B6}" type="slidenum">
              <a:t>‹#›</a:t>
            </a:fld>
            <a:endParaRPr/>
          </a:p>
        </p:txBody>
      </p:sp>
      <p:sp>
        <p:nvSpPr>
          <p:cNvPr id="5" name="PlaceHolder 4"/>
          <p:cNvSpPr>
            <a:spLocks noGrp="1"/>
          </p:cNvSpPr>
          <p:nvPr>
            <p:ph type="dt" idx="8"/>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8" name="PlaceHolder 2"/>
          <p:cNvSpPr>
            <a:spLocks noGrp="1"/>
          </p:cNvSpPr>
          <p:nvPr>
            <p:ph/>
          </p:nvPr>
        </p:nvSpPr>
        <p:spPr>
          <a:xfrm>
            <a:off x="457200" y="1604520"/>
            <a:ext cx="822924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5" name="PlaceHolder 4"/>
          <p:cNvSpPr>
            <a:spLocks noGrp="1"/>
          </p:cNvSpPr>
          <p:nvPr>
            <p:ph type="sldNum" idx="3"/>
          </p:nvPr>
        </p:nvSpPr>
        <p:spPr/>
        <p:txBody>
          <a:bodyPr/>
          <a:lstStyle/>
          <a:p>
            <a:fld id="{C84DDE07-070A-4195-9382-E7B031171600}" type="slidenum">
              <a:t>‹#›</a:t>
            </a:fld>
            <a:endParaRPr/>
          </a:p>
        </p:txBody>
      </p:sp>
      <p:sp>
        <p:nvSpPr>
          <p:cNvPr id="6" name="PlaceHolder 5"/>
          <p:cNvSpPr>
            <a:spLocks noGrp="1"/>
          </p:cNvSpPr>
          <p:nvPr>
            <p:ph type="dt" idx="2"/>
          </p:nvPr>
        </p:nvSpPr>
        <p:spPr/>
        <p:txBody>
          <a:body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2059200" y="-59760"/>
            <a:ext cx="5032800" cy="53096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7"/>
          </p:nvPr>
        </p:nvSpPr>
        <p:spPr/>
        <p:txBody>
          <a:bodyPr/>
          <a:lstStyle/>
          <a:p>
            <a:r>
              <a:t>Footer</a:t>
            </a:r>
          </a:p>
        </p:txBody>
      </p:sp>
      <p:sp>
        <p:nvSpPr>
          <p:cNvPr id="4" name="PlaceHolder 3"/>
          <p:cNvSpPr>
            <a:spLocks noGrp="1"/>
          </p:cNvSpPr>
          <p:nvPr>
            <p:ph type="sldNum" idx="9"/>
          </p:nvPr>
        </p:nvSpPr>
        <p:spPr/>
        <p:txBody>
          <a:bodyPr/>
          <a:lstStyle/>
          <a:p>
            <a:fld id="{2E8D03D5-D1CE-4023-B4D5-4F8D7A2BF9A4}" type="slidenum">
              <a:t>‹#›</a:t>
            </a:fld>
            <a:endParaRPr/>
          </a:p>
        </p:txBody>
      </p:sp>
      <p:sp>
        <p:nvSpPr>
          <p:cNvPr id="5" name="PlaceHolder 4"/>
          <p:cNvSpPr>
            <a:spLocks noGrp="1"/>
          </p:cNvSpPr>
          <p:nvPr>
            <p:ph type="dt" idx="8"/>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97" name="PlaceHolder 2"/>
          <p:cNvSpPr>
            <a:spLocks noGrp="1"/>
          </p:cNvSpPr>
          <p:nvPr>
            <p:ph/>
          </p:nvPr>
        </p:nvSpPr>
        <p:spPr>
          <a:xfrm>
            <a:off x="45720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8" name="PlaceHolder 3"/>
          <p:cNvSpPr>
            <a:spLocks noGrp="1"/>
          </p:cNvSpPr>
          <p:nvPr>
            <p:ph/>
          </p:nvPr>
        </p:nvSpPr>
        <p:spPr>
          <a:xfrm>
            <a:off x="467424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9" name="PlaceHolder 4"/>
          <p:cNvSpPr>
            <a:spLocks noGrp="1"/>
          </p:cNvSpPr>
          <p:nvPr>
            <p:ph/>
          </p:nvPr>
        </p:nvSpPr>
        <p:spPr>
          <a:xfrm>
            <a:off x="45720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9"/>
          </p:nvPr>
        </p:nvSpPr>
        <p:spPr/>
        <p:txBody>
          <a:bodyPr/>
          <a:lstStyle/>
          <a:p>
            <a:fld id="{325C0CEF-8C14-4DF8-A567-899A2B27CCEB}" type="slidenum">
              <a:t>‹#›</a:t>
            </a:fld>
            <a:endParaRPr/>
          </a:p>
        </p:txBody>
      </p:sp>
      <p:sp>
        <p:nvSpPr>
          <p:cNvPr id="8" name="PlaceHolder 7"/>
          <p:cNvSpPr>
            <a:spLocks noGrp="1"/>
          </p:cNvSpPr>
          <p:nvPr>
            <p:ph type="dt" idx="8"/>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01" name="PlaceHolder 2"/>
          <p:cNvSpPr>
            <a:spLocks noGrp="1"/>
          </p:cNvSpPr>
          <p:nvPr>
            <p:ph/>
          </p:nvPr>
        </p:nvSpPr>
        <p:spPr>
          <a:xfrm>
            <a:off x="45720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02" name="PlaceHolder 3"/>
          <p:cNvSpPr>
            <a:spLocks noGrp="1"/>
          </p:cNvSpPr>
          <p:nvPr>
            <p:ph/>
          </p:nvPr>
        </p:nvSpPr>
        <p:spPr>
          <a:xfrm>
            <a:off x="467424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03" name="PlaceHolder 4"/>
          <p:cNvSpPr>
            <a:spLocks noGrp="1"/>
          </p:cNvSpPr>
          <p:nvPr>
            <p:ph/>
          </p:nvPr>
        </p:nvSpPr>
        <p:spPr>
          <a:xfrm>
            <a:off x="467424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9"/>
          </p:nvPr>
        </p:nvSpPr>
        <p:spPr/>
        <p:txBody>
          <a:bodyPr/>
          <a:lstStyle/>
          <a:p>
            <a:fld id="{8DA0F799-DEC4-4ADE-BE01-A22BD120AF89}" type="slidenum">
              <a:t>‹#›</a:t>
            </a:fld>
            <a:endParaRPr/>
          </a:p>
        </p:txBody>
      </p:sp>
      <p:sp>
        <p:nvSpPr>
          <p:cNvPr id="8" name="PlaceHolder 7"/>
          <p:cNvSpPr>
            <a:spLocks noGrp="1"/>
          </p:cNvSpPr>
          <p:nvPr>
            <p:ph type="dt" idx="8"/>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05" name="PlaceHolder 2"/>
          <p:cNvSpPr>
            <a:spLocks noGrp="1"/>
          </p:cNvSpPr>
          <p:nvPr>
            <p:ph/>
          </p:nvPr>
        </p:nvSpPr>
        <p:spPr>
          <a:xfrm>
            <a:off x="45720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06" name="PlaceHolder 3"/>
          <p:cNvSpPr>
            <a:spLocks noGrp="1"/>
          </p:cNvSpPr>
          <p:nvPr>
            <p:ph/>
          </p:nvPr>
        </p:nvSpPr>
        <p:spPr>
          <a:xfrm>
            <a:off x="467424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07" name="PlaceHolder 4"/>
          <p:cNvSpPr>
            <a:spLocks noGrp="1"/>
          </p:cNvSpPr>
          <p:nvPr>
            <p:ph/>
          </p:nvPr>
        </p:nvSpPr>
        <p:spPr>
          <a:xfrm>
            <a:off x="457200" y="3682080"/>
            <a:ext cx="822924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ftr" idx="7"/>
          </p:nvPr>
        </p:nvSpPr>
        <p:spPr/>
        <p:txBody>
          <a:bodyPr/>
          <a:lstStyle/>
          <a:p>
            <a:r>
              <a:t>Footer</a:t>
            </a:r>
          </a:p>
        </p:txBody>
      </p:sp>
      <p:sp>
        <p:nvSpPr>
          <p:cNvPr id="7" name="PlaceHolder 6"/>
          <p:cNvSpPr>
            <a:spLocks noGrp="1"/>
          </p:cNvSpPr>
          <p:nvPr>
            <p:ph type="sldNum" idx="9"/>
          </p:nvPr>
        </p:nvSpPr>
        <p:spPr/>
        <p:txBody>
          <a:bodyPr/>
          <a:lstStyle/>
          <a:p>
            <a:fld id="{9EA2AE9E-083A-41AB-AED5-CEE2DC7374E4}" type="slidenum">
              <a:t>‹#›</a:t>
            </a:fld>
            <a:endParaRPr/>
          </a:p>
        </p:txBody>
      </p:sp>
      <p:sp>
        <p:nvSpPr>
          <p:cNvPr id="8" name="PlaceHolder 7"/>
          <p:cNvSpPr>
            <a:spLocks noGrp="1"/>
          </p:cNvSpPr>
          <p:nvPr>
            <p:ph type="dt" idx="8"/>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09" name="PlaceHolder 2"/>
          <p:cNvSpPr>
            <a:spLocks noGrp="1"/>
          </p:cNvSpPr>
          <p:nvPr>
            <p:ph/>
          </p:nvPr>
        </p:nvSpPr>
        <p:spPr>
          <a:xfrm>
            <a:off x="457200" y="1604520"/>
            <a:ext cx="822924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0" name="PlaceHolder 3"/>
          <p:cNvSpPr>
            <a:spLocks noGrp="1"/>
          </p:cNvSpPr>
          <p:nvPr>
            <p:ph/>
          </p:nvPr>
        </p:nvSpPr>
        <p:spPr>
          <a:xfrm>
            <a:off x="457200" y="3682080"/>
            <a:ext cx="822924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ftr" idx="7"/>
          </p:nvPr>
        </p:nvSpPr>
        <p:spPr/>
        <p:txBody>
          <a:bodyPr/>
          <a:lstStyle/>
          <a:p>
            <a:r>
              <a:t>Footer</a:t>
            </a:r>
          </a:p>
        </p:txBody>
      </p:sp>
      <p:sp>
        <p:nvSpPr>
          <p:cNvPr id="6" name="PlaceHolder 5"/>
          <p:cNvSpPr>
            <a:spLocks noGrp="1"/>
          </p:cNvSpPr>
          <p:nvPr>
            <p:ph type="sldNum" idx="9"/>
          </p:nvPr>
        </p:nvSpPr>
        <p:spPr/>
        <p:txBody>
          <a:bodyPr/>
          <a:lstStyle/>
          <a:p>
            <a:fld id="{731AE433-9684-45BC-B8DB-154A0D2DDCC2}" type="slidenum">
              <a:t>‹#›</a:t>
            </a:fld>
            <a:endParaRPr/>
          </a:p>
        </p:txBody>
      </p:sp>
      <p:sp>
        <p:nvSpPr>
          <p:cNvPr id="7" name="PlaceHolder 6"/>
          <p:cNvSpPr>
            <a:spLocks noGrp="1"/>
          </p:cNvSpPr>
          <p:nvPr>
            <p:ph type="dt" idx="8"/>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12" name="PlaceHolder 2"/>
          <p:cNvSpPr>
            <a:spLocks noGrp="1"/>
          </p:cNvSpPr>
          <p:nvPr>
            <p:ph/>
          </p:nvPr>
        </p:nvSpPr>
        <p:spPr>
          <a:xfrm>
            <a:off x="45720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3" name="PlaceHolder 3"/>
          <p:cNvSpPr>
            <a:spLocks noGrp="1"/>
          </p:cNvSpPr>
          <p:nvPr>
            <p:ph/>
          </p:nvPr>
        </p:nvSpPr>
        <p:spPr>
          <a:xfrm>
            <a:off x="467424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4" name="PlaceHolder 4"/>
          <p:cNvSpPr>
            <a:spLocks noGrp="1"/>
          </p:cNvSpPr>
          <p:nvPr>
            <p:ph/>
          </p:nvPr>
        </p:nvSpPr>
        <p:spPr>
          <a:xfrm>
            <a:off x="45720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5" name="PlaceHolder 5"/>
          <p:cNvSpPr>
            <a:spLocks noGrp="1"/>
          </p:cNvSpPr>
          <p:nvPr>
            <p:ph/>
          </p:nvPr>
        </p:nvSpPr>
        <p:spPr>
          <a:xfrm>
            <a:off x="467424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 name="PlaceHolder 6"/>
          <p:cNvSpPr>
            <a:spLocks noGrp="1"/>
          </p:cNvSpPr>
          <p:nvPr>
            <p:ph type="ftr" idx="7"/>
          </p:nvPr>
        </p:nvSpPr>
        <p:spPr/>
        <p:txBody>
          <a:bodyPr/>
          <a:lstStyle/>
          <a:p>
            <a:r>
              <a:t>Footer</a:t>
            </a:r>
          </a:p>
        </p:txBody>
      </p:sp>
      <p:sp>
        <p:nvSpPr>
          <p:cNvPr id="8" name="PlaceHolder 7"/>
          <p:cNvSpPr>
            <a:spLocks noGrp="1"/>
          </p:cNvSpPr>
          <p:nvPr>
            <p:ph type="sldNum" idx="9"/>
          </p:nvPr>
        </p:nvSpPr>
        <p:spPr/>
        <p:txBody>
          <a:bodyPr/>
          <a:lstStyle/>
          <a:p>
            <a:fld id="{0E74308D-8A08-45DE-930A-B13B51781218}" type="slidenum">
              <a:t>‹#›</a:t>
            </a:fld>
            <a:endParaRPr/>
          </a:p>
        </p:txBody>
      </p:sp>
      <p:sp>
        <p:nvSpPr>
          <p:cNvPr id="9" name="PlaceHolder 8"/>
          <p:cNvSpPr>
            <a:spLocks noGrp="1"/>
          </p:cNvSpPr>
          <p:nvPr>
            <p:ph type="dt" idx="8"/>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17" name="PlaceHolder 2"/>
          <p:cNvSpPr>
            <a:spLocks noGrp="1"/>
          </p:cNvSpPr>
          <p:nvPr>
            <p:ph/>
          </p:nvPr>
        </p:nvSpPr>
        <p:spPr>
          <a:xfrm>
            <a:off x="457200" y="160452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8" name="PlaceHolder 3"/>
          <p:cNvSpPr>
            <a:spLocks noGrp="1"/>
          </p:cNvSpPr>
          <p:nvPr>
            <p:ph/>
          </p:nvPr>
        </p:nvSpPr>
        <p:spPr>
          <a:xfrm>
            <a:off x="3239640" y="160452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9" name="PlaceHolder 4"/>
          <p:cNvSpPr>
            <a:spLocks noGrp="1"/>
          </p:cNvSpPr>
          <p:nvPr>
            <p:ph/>
          </p:nvPr>
        </p:nvSpPr>
        <p:spPr>
          <a:xfrm>
            <a:off x="6022080" y="160452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20" name="PlaceHolder 5"/>
          <p:cNvSpPr>
            <a:spLocks noGrp="1"/>
          </p:cNvSpPr>
          <p:nvPr>
            <p:ph/>
          </p:nvPr>
        </p:nvSpPr>
        <p:spPr>
          <a:xfrm>
            <a:off x="457200" y="368208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21" name="PlaceHolder 6"/>
          <p:cNvSpPr>
            <a:spLocks noGrp="1"/>
          </p:cNvSpPr>
          <p:nvPr>
            <p:ph/>
          </p:nvPr>
        </p:nvSpPr>
        <p:spPr>
          <a:xfrm>
            <a:off x="3239640" y="368208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22" name="PlaceHolder 7"/>
          <p:cNvSpPr>
            <a:spLocks noGrp="1"/>
          </p:cNvSpPr>
          <p:nvPr>
            <p:ph/>
          </p:nvPr>
        </p:nvSpPr>
        <p:spPr>
          <a:xfrm>
            <a:off x="6022080" y="3682080"/>
            <a:ext cx="26496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 name="PlaceHolder 8"/>
          <p:cNvSpPr>
            <a:spLocks noGrp="1"/>
          </p:cNvSpPr>
          <p:nvPr>
            <p:ph type="ftr" idx="7"/>
          </p:nvPr>
        </p:nvSpPr>
        <p:spPr/>
        <p:txBody>
          <a:bodyPr/>
          <a:lstStyle/>
          <a:p>
            <a:r>
              <a:t>Footer</a:t>
            </a:r>
          </a:p>
        </p:txBody>
      </p:sp>
      <p:sp>
        <p:nvSpPr>
          <p:cNvPr id="10" name="PlaceHolder 9"/>
          <p:cNvSpPr>
            <a:spLocks noGrp="1"/>
          </p:cNvSpPr>
          <p:nvPr>
            <p:ph type="sldNum" idx="9"/>
          </p:nvPr>
        </p:nvSpPr>
        <p:spPr/>
        <p:txBody>
          <a:bodyPr/>
          <a:lstStyle/>
          <a:p>
            <a:fld id="{F2A15981-A260-4460-B65A-B6BECB22BBC1}" type="slidenum">
              <a:t>‹#›</a:t>
            </a:fld>
            <a:endParaRPr/>
          </a:p>
        </p:txBody>
      </p:sp>
      <p:sp>
        <p:nvSpPr>
          <p:cNvPr id="11" name="PlaceHolder 10"/>
          <p:cNvSpPr>
            <a:spLocks noGrp="1"/>
          </p:cNvSpPr>
          <p:nvPr>
            <p:ph type="dt" idx="8"/>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0" name="PlaceHolder 2"/>
          <p:cNvSpPr>
            <a:spLocks noGrp="1"/>
          </p:cNvSpPr>
          <p:nvPr>
            <p:ph/>
          </p:nvPr>
        </p:nvSpPr>
        <p:spPr>
          <a:xfrm>
            <a:off x="45720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 name="PlaceHolder 3"/>
          <p:cNvSpPr>
            <a:spLocks noGrp="1"/>
          </p:cNvSpPr>
          <p:nvPr>
            <p:ph/>
          </p:nvPr>
        </p:nvSpPr>
        <p:spPr>
          <a:xfrm>
            <a:off x="467424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3"/>
          </p:nvPr>
        </p:nvSpPr>
        <p:spPr/>
        <p:txBody>
          <a:bodyPr/>
          <a:lstStyle/>
          <a:p>
            <a:fld id="{BD476E33-7667-49C8-B69D-10A88E8EFE76}" type="slidenum">
              <a:t>‹#›</a:t>
            </a:fld>
            <a:endParaRPr/>
          </a:p>
        </p:txBody>
      </p:sp>
      <p:sp>
        <p:nvSpPr>
          <p:cNvPr id="7" name="PlaceHolder 6"/>
          <p:cNvSpPr>
            <a:spLocks noGrp="1"/>
          </p:cNvSpPr>
          <p:nvPr>
            <p:ph type="dt" idx="2"/>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3"/>
          </p:nvPr>
        </p:nvSpPr>
        <p:spPr/>
        <p:txBody>
          <a:bodyPr/>
          <a:lstStyle/>
          <a:p>
            <a:fld id="{27E34CAF-CBCE-4DF8-A965-D1032C3C9D72}" type="slidenum">
              <a:t>‹#›</a:t>
            </a:fld>
            <a:endParaRPr/>
          </a:p>
        </p:txBody>
      </p:sp>
      <p:sp>
        <p:nvSpPr>
          <p:cNvPr id="5" name="PlaceHolder 4"/>
          <p:cNvSpPr>
            <a:spLocks noGrp="1"/>
          </p:cNvSpPr>
          <p:nvPr>
            <p:ph type="dt" idx="2"/>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2059200" y="-59760"/>
            <a:ext cx="5032800" cy="53096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3"/>
          </p:nvPr>
        </p:nvSpPr>
        <p:spPr/>
        <p:txBody>
          <a:bodyPr/>
          <a:lstStyle/>
          <a:p>
            <a:fld id="{8F6B10EE-8FCE-4069-A115-A5D294138027}" type="slidenum">
              <a:t>‹#›</a:t>
            </a:fld>
            <a:endParaRPr/>
          </a:p>
        </p:txBody>
      </p:sp>
      <p:sp>
        <p:nvSpPr>
          <p:cNvPr id="5" name="PlaceHolder 4"/>
          <p:cNvSpPr>
            <a:spLocks noGrp="1"/>
          </p:cNvSpPr>
          <p:nvPr>
            <p:ph type="dt" idx="2"/>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5" name="PlaceHolder 2"/>
          <p:cNvSpPr>
            <a:spLocks noGrp="1"/>
          </p:cNvSpPr>
          <p:nvPr>
            <p:ph/>
          </p:nvPr>
        </p:nvSpPr>
        <p:spPr>
          <a:xfrm>
            <a:off x="45720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6" name="PlaceHolder 3"/>
          <p:cNvSpPr>
            <a:spLocks noGrp="1"/>
          </p:cNvSpPr>
          <p:nvPr>
            <p:ph/>
          </p:nvPr>
        </p:nvSpPr>
        <p:spPr>
          <a:xfrm>
            <a:off x="467424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7" name="PlaceHolder 4"/>
          <p:cNvSpPr>
            <a:spLocks noGrp="1"/>
          </p:cNvSpPr>
          <p:nvPr>
            <p:ph/>
          </p:nvPr>
        </p:nvSpPr>
        <p:spPr>
          <a:xfrm>
            <a:off x="45720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3"/>
          </p:nvPr>
        </p:nvSpPr>
        <p:spPr/>
        <p:txBody>
          <a:bodyPr/>
          <a:lstStyle/>
          <a:p>
            <a:fld id="{8DC49863-D5A4-4AE6-AD3F-A3EABB3318F5}" type="slidenum">
              <a:t>‹#›</a:t>
            </a:fld>
            <a:endParaRPr/>
          </a:p>
        </p:txBody>
      </p:sp>
      <p:sp>
        <p:nvSpPr>
          <p:cNvPr id="8" name="PlaceHolder 7"/>
          <p:cNvSpPr>
            <a:spLocks noGrp="1"/>
          </p:cNvSpPr>
          <p:nvPr>
            <p:ph type="dt" idx="2"/>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9" name="PlaceHolder 2"/>
          <p:cNvSpPr>
            <a:spLocks noGrp="1"/>
          </p:cNvSpPr>
          <p:nvPr>
            <p:ph/>
          </p:nvPr>
        </p:nvSpPr>
        <p:spPr>
          <a:xfrm>
            <a:off x="457200" y="1604520"/>
            <a:ext cx="4015800" cy="397728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0" name="PlaceHolder 3"/>
          <p:cNvSpPr>
            <a:spLocks noGrp="1"/>
          </p:cNvSpPr>
          <p:nvPr>
            <p:ph/>
          </p:nvPr>
        </p:nvSpPr>
        <p:spPr>
          <a:xfrm>
            <a:off x="467424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1" name="PlaceHolder 4"/>
          <p:cNvSpPr>
            <a:spLocks noGrp="1"/>
          </p:cNvSpPr>
          <p:nvPr>
            <p:ph/>
          </p:nvPr>
        </p:nvSpPr>
        <p:spPr>
          <a:xfrm>
            <a:off x="4674240" y="368208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3"/>
          </p:nvPr>
        </p:nvSpPr>
        <p:spPr/>
        <p:txBody>
          <a:bodyPr/>
          <a:lstStyle/>
          <a:p>
            <a:fld id="{B75264B8-6A24-4492-9BFD-D5FD74960944}" type="slidenum">
              <a:t>‹#›</a:t>
            </a:fld>
            <a:endParaRPr/>
          </a:p>
        </p:txBody>
      </p:sp>
      <p:sp>
        <p:nvSpPr>
          <p:cNvPr id="8" name="PlaceHolder 7"/>
          <p:cNvSpPr>
            <a:spLocks noGrp="1"/>
          </p:cNvSpPr>
          <p:nvPr>
            <p:ph type="dt" idx="2"/>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2059200" y="-59760"/>
            <a:ext cx="5032800" cy="11451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23" name="PlaceHolder 2"/>
          <p:cNvSpPr>
            <a:spLocks noGrp="1"/>
          </p:cNvSpPr>
          <p:nvPr>
            <p:ph/>
          </p:nvPr>
        </p:nvSpPr>
        <p:spPr>
          <a:xfrm>
            <a:off x="45720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4" name="PlaceHolder 3"/>
          <p:cNvSpPr>
            <a:spLocks noGrp="1"/>
          </p:cNvSpPr>
          <p:nvPr>
            <p:ph/>
          </p:nvPr>
        </p:nvSpPr>
        <p:spPr>
          <a:xfrm>
            <a:off x="4674240" y="1604520"/>
            <a:ext cx="401580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5" name="PlaceHolder 4"/>
          <p:cNvSpPr>
            <a:spLocks noGrp="1"/>
          </p:cNvSpPr>
          <p:nvPr>
            <p:ph/>
          </p:nvPr>
        </p:nvSpPr>
        <p:spPr>
          <a:xfrm>
            <a:off x="457200" y="3682080"/>
            <a:ext cx="8229240" cy="18968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3"/>
          </p:nvPr>
        </p:nvSpPr>
        <p:spPr/>
        <p:txBody>
          <a:bodyPr/>
          <a:lstStyle/>
          <a:p>
            <a:fld id="{EDE789D5-F6CC-4233-BEE9-0DB062B054D9}" type="slidenum">
              <a:t>‹#›</a:t>
            </a:fld>
            <a:endParaRPr/>
          </a:p>
        </p:txBody>
      </p:sp>
      <p:sp>
        <p:nvSpPr>
          <p:cNvPr id="8" name="PlaceHolder 7"/>
          <p:cNvSpPr>
            <a:spLocks noGrp="1"/>
          </p:cNvSpPr>
          <p:nvPr>
            <p:ph type="dt" idx="2"/>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ftr" idx="1"/>
          </p:nvPr>
        </p:nvSpPr>
        <p:spPr>
          <a:xfrm>
            <a:off x="3108960" y="6378120"/>
            <a:ext cx="2925720" cy="3977640"/>
          </a:xfrm>
          <a:prstGeom prst="rect">
            <a:avLst/>
          </a:prstGeom>
          <a:noFill/>
          <a:ln w="0">
            <a:noFill/>
          </a:ln>
        </p:spPr>
        <p:txBody>
          <a:bodyPr lIns="0" tIns="0" rIns="0" bIns="0" anchor="t">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6" name="PlaceHolder 2"/>
          <p:cNvSpPr>
            <a:spLocks noGrp="1"/>
          </p:cNvSpPr>
          <p:nvPr>
            <p:ph type="dt" idx="2"/>
          </p:nvPr>
        </p:nvSpPr>
        <p:spPr>
          <a:xfrm>
            <a:off x="457200" y="6378120"/>
            <a:ext cx="2102760" cy="3977640"/>
          </a:xfrm>
          <a:prstGeom prst="rect">
            <a:avLst/>
          </a:prstGeom>
          <a:noFill/>
          <a:ln w="0">
            <a:noFill/>
          </a:ln>
        </p:spPr>
        <p:txBody>
          <a:bodyPr lIns="0" tIns="0" rIns="0" bIns="0" anchor="t">
            <a:noAutofit/>
          </a:bodyPr>
          <a:lstStyle>
            <a:lvl1pPr>
              <a:defRPr lang="en-US" sz="1400" b="0" strike="noStrike" spc="-1">
                <a:latin typeface="Times New Roman"/>
              </a:defRPr>
            </a:lvl1pPr>
          </a:lstStyle>
          <a:p>
            <a:r>
              <a:rPr lang="en-US" sz="1400" b="0" strike="noStrike" spc="-1">
                <a:latin typeface="Times New Roman"/>
              </a:rPr>
              <a:t>&lt;date/time&gt;</a:t>
            </a:r>
          </a:p>
        </p:txBody>
      </p:sp>
      <p:sp>
        <p:nvSpPr>
          <p:cNvPr id="2" name="PlaceHolder 3"/>
          <p:cNvSpPr>
            <a:spLocks noGrp="1"/>
          </p:cNvSpPr>
          <p:nvPr>
            <p:ph type="sldNum" idx="3"/>
          </p:nvPr>
        </p:nvSpPr>
        <p:spPr>
          <a:xfrm>
            <a:off x="6583680" y="6378120"/>
            <a:ext cx="2102760" cy="3977640"/>
          </a:xfrm>
          <a:prstGeom prst="rect">
            <a:avLst/>
          </a:prstGeom>
          <a:noFill/>
          <a:ln w="0">
            <a:noFill/>
          </a:ln>
        </p:spPr>
        <p:txBody>
          <a:bodyPr lIns="0" tIns="0" rIns="0" bIns="0" anchor="t">
            <a:noAutofit/>
          </a:bodyPr>
          <a:lstStyle>
            <a:lvl1pPr algn="r">
              <a:lnSpc>
                <a:spcPct val="100000"/>
              </a:lnSpc>
              <a:buNone/>
              <a:tabLst>
                <a:tab pos="0" algn="l"/>
              </a:tabLst>
              <a:defRPr lang="en-US" sz="1800" b="0" strike="noStrike" spc="-1">
                <a:solidFill>
                  <a:srgbClr val="888888"/>
                </a:solidFill>
                <a:latin typeface="Calibri"/>
                <a:ea typeface="Calibri"/>
              </a:defRPr>
            </a:lvl1pPr>
          </a:lstStyle>
          <a:p>
            <a:pPr algn="r">
              <a:lnSpc>
                <a:spcPct val="100000"/>
              </a:lnSpc>
              <a:buNone/>
              <a:tabLst>
                <a:tab pos="0" algn="l"/>
              </a:tabLst>
            </a:pPr>
            <a:fld id="{59815732-C458-449C-AFAC-26B239073C05}" type="slidenum">
              <a:rPr lang="en-US" sz="1800" b="0" strike="noStrike" spc="-1">
                <a:solidFill>
                  <a:srgbClr val="888888"/>
                </a:solidFill>
                <a:latin typeface="Calibri"/>
                <a:ea typeface="Calibri"/>
              </a:rPr>
              <a:t>‹#›</a:t>
            </a:fld>
            <a:endParaRPr lang="en-US" sz="1800" b="0" strike="noStrike" spc="-1">
              <a:latin typeface="Times New Roman"/>
            </a:endParaRPr>
          </a:p>
        </p:txBody>
      </p:sp>
      <p:sp>
        <p:nvSpPr>
          <p:cNvPr id="3" name="PlaceHolder 4"/>
          <p:cNvSpPr>
            <a:spLocks noGrp="1"/>
          </p:cNvSpPr>
          <p:nvPr>
            <p:ph type="title"/>
          </p:nvPr>
        </p:nvSpPr>
        <p:spPr>
          <a:xfrm>
            <a:off x="457200" y="273600"/>
            <a:ext cx="8229240" cy="1144800"/>
          </a:xfrm>
          <a:prstGeom prst="rect">
            <a:avLst/>
          </a:prstGeom>
          <a:noFill/>
          <a:ln w="0">
            <a:noFill/>
          </a:ln>
        </p:spPr>
        <p:txBody>
          <a:bodyPr lIns="0" tIns="0" rIns="0" bIns="0" anchor="ctr">
            <a:noAutofit/>
          </a:bodyPr>
          <a:lstStyle/>
          <a:p>
            <a:r>
              <a:rPr lang="en-US" sz="1400" b="0" strike="noStrike" spc="-1">
                <a:solidFill>
                  <a:srgbClr val="000000"/>
                </a:solidFill>
                <a:latin typeface="Arial"/>
              </a:rPr>
              <a:t>Click to edit the title text format</a:t>
            </a:r>
          </a:p>
        </p:txBody>
      </p:sp>
      <p:sp>
        <p:nvSpPr>
          <p:cNvPr id="4" name="PlaceHolder 5"/>
          <p:cNvSpPr>
            <a:spLocks noGrp="1"/>
          </p:cNvSpPr>
          <p:nvPr>
            <p:ph type="body"/>
          </p:nvPr>
        </p:nvSpPr>
        <p:spPr>
          <a:xfrm>
            <a:off x="457200" y="1604520"/>
            <a:ext cx="82292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2059200" y="-59760"/>
            <a:ext cx="5032800" cy="1145160"/>
          </a:xfrm>
          <a:prstGeom prst="rect">
            <a:avLst/>
          </a:prstGeom>
          <a:noFill/>
          <a:ln w="0">
            <a:noFill/>
          </a:ln>
        </p:spPr>
        <p:txBody>
          <a:bodyPr lIns="0" tIns="0" rIns="0" bIns="0" anchor="t">
            <a:noAutofit/>
          </a:bodyPr>
          <a:lstStyle/>
          <a:p>
            <a:r>
              <a:rPr lang="en-US" sz="3600" b="0" strike="noStrike" spc="-1">
                <a:solidFill>
                  <a:srgbClr val="000000"/>
                </a:solidFill>
                <a:latin typeface="Arial"/>
              </a:rPr>
              <a:t>Click to edit the title text format</a:t>
            </a:r>
          </a:p>
        </p:txBody>
      </p:sp>
      <p:sp>
        <p:nvSpPr>
          <p:cNvPr id="42" name="PlaceHolder 2"/>
          <p:cNvSpPr>
            <a:spLocks noGrp="1"/>
          </p:cNvSpPr>
          <p:nvPr>
            <p:ph type="body"/>
          </p:nvPr>
        </p:nvSpPr>
        <p:spPr>
          <a:xfrm>
            <a:off x="444600" y="1455120"/>
            <a:ext cx="8254800" cy="3977640"/>
          </a:xfrm>
          <a:prstGeom prst="rect">
            <a:avLst/>
          </a:prstGeom>
          <a:noFill/>
          <a:ln w="0">
            <a:noFill/>
          </a:ln>
        </p:spPr>
        <p:txBody>
          <a:bodyPr lIns="0" tIns="0" rIns="0" bIns="0" anchor="t">
            <a:noAutofit/>
          </a:bodyPr>
          <a:lstStyle/>
          <a:p>
            <a:pPr marL="432000" indent="-324000">
              <a:spcBef>
                <a:spcPts val="1417"/>
              </a:spcBef>
              <a:buClr>
                <a:srgbClr val="000000"/>
              </a:buClr>
              <a:buSzPct val="45000"/>
              <a:buFont typeface="Wingdings" charset="2"/>
              <a:buChar char=""/>
            </a:pPr>
            <a:r>
              <a:rPr lang="en-US"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1800" b="0" strike="noStrike" spc="-1">
                <a:solidFill>
                  <a:srgbClr val="000000"/>
                </a:solidFill>
                <a:latin typeface="Arial"/>
              </a:rPr>
              <a:t>Seventh Outline Level</a:t>
            </a:r>
          </a:p>
        </p:txBody>
      </p:sp>
      <p:sp>
        <p:nvSpPr>
          <p:cNvPr id="43" name="PlaceHolder 3"/>
          <p:cNvSpPr>
            <a:spLocks noGrp="1"/>
          </p:cNvSpPr>
          <p:nvPr>
            <p:ph type="ftr" idx="4"/>
          </p:nvPr>
        </p:nvSpPr>
        <p:spPr>
          <a:xfrm>
            <a:off x="3108960" y="6378120"/>
            <a:ext cx="2925720" cy="3977640"/>
          </a:xfrm>
          <a:prstGeom prst="rect">
            <a:avLst/>
          </a:prstGeom>
          <a:noFill/>
          <a:ln w="0">
            <a:noFill/>
          </a:ln>
        </p:spPr>
        <p:txBody>
          <a:bodyPr lIns="0" tIns="0" rIns="0" bIns="0" anchor="t">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44" name="PlaceHolder 4"/>
          <p:cNvSpPr>
            <a:spLocks noGrp="1"/>
          </p:cNvSpPr>
          <p:nvPr>
            <p:ph type="dt" idx="5"/>
          </p:nvPr>
        </p:nvSpPr>
        <p:spPr>
          <a:xfrm>
            <a:off x="457200" y="6378120"/>
            <a:ext cx="2102760" cy="3977640"/>
          </a:xfrm>
          <a:prstGeom prst="rect">
            <a:avLst/>
          </a:prstGeom>
          <a:noFill/>
          <a:ln w="0">
            <a:noFill/>
          </a:ln>
        </p:spPr>
        <p:txBody>
          <a:bodyPr lIns="0" tIns="0" rIns="0" bIns="0" anchor="t">
            <a:noAutofit/>
          </a:bodyPr>
          <a:lstStyle>
            <a:lvl1pPr>
              <a:defRPr lang="en-US" sz="1400" b="0" strike="noStrike" spc="-1">
                <a:latin typeface="Times New Roman"/>
              </a:defRPr>
            </a:lvl1pPr>
          </a:lstStyle>
          <a:p>
            <a:r>
              <a:rPr lang="en-US" sz="1400" b="0" strike="noStrike" spc="-1">
                <a:latin typeface="Times New Roman"/>
              </a:rPr>
              <a:t>&lt;date/time&gt;</a:t>
            </a:r>
          </a:p>
        </p:txBody>
      </p:sp>
      <p:sp>
        <p:nvSpPr>
          <p:cNvPr id="45" name="PlaceHolder 5"/>
          <p:cNvSpPr>
            <a:spLocks noGrp="1"/>
          </p:cNvSpPr>
          <p:nvPr>
            <p:ph type="sldNum" idx="6"/>
          </p:nvPr>
        </p:nvSpPr>
        <p:spPr>
          <a:xfrm>
            <a:off x="6583680" y="6378120"/>
            <a:ext cx="2102760" cy="3977640"/>
          </a:xfrm>
          <a:prstGeom prst="rect">
            <a:avLst/>
          </a:prstGeom>
          <a:noFill/>
          <a:ln w="0">
            <a:noFill/>
          </a:ln>
        </p:spPr>
        <p:txBody>
          <a:bodyPr lIns="0" tIns="0" rIns="0" bIns="0" anchor="t">
            <a:noAutofit/>
          </a:bodyPr>
          <a:lstStyle>
            <a:lvl1pPr algn="r">
              <a:lnSpc>
                <a:spcPct val="100000"/>
              </a:lnSpc>
              <a:buNone/>
              <a:tabLst>
                <a:tab pos="0" algn="l"/>
              </a:tabLst>
              <a:defRPr lang="en-US" sz="1800" b="0" strike="noStrike" spc="-1">
                <a:solidFill>
                  <a:srgbClr val="888888"/>
                </a:solidFill>
                <a:latin typeface="Calibri"/>
                <a:ea typeface="Calibri"/>
              </a:defRPr>
            </a:lvl1pPr>
          </a:lstStyle>
          <a:p>
            <a:pPr algn="r">
              <a:lnSpc>
                <a:spcPct val="100000"/>
              </a:lnSpc>
              <a:buNone/>
              <a:tabLst>
                <a:tab pos="0" algn="l"/>
              </a:tabLst>
            </a:pPr>
            <a:fld id="{2D1438C5-C68C-4F50-812E-DC7798EB61A4}" type="slidenum">
              <a:rPr lang="en-US" sz="1800" b="0" strike="noStrike" spc="-1">
                <a:solidFill>
                  <a:srgbClr val="888888"/>
                </a:solidFill>
                <a:latin typeface="Calibri"/>
                <a:ea typeface="Calibri"/>
              </a:rPr>
              <a:t>‹#›</a:t>
            </a:fld>
            <a:endParaRPr lang="en-US" sz="18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2" name="PlaceHolder 1"/>
          <p:cNvSpPr>
            <a:spLocks noGrp="1"/>
          </p:cNvSpPr>
          <p:nvPr>
            <p:ph type="title"/>
          </p:nvPr>
        </p:nvSpPr>
        <p:spPr>
          <a:xfrm>
            <a:off x="2059200" y="-59760"/>
            <a:ext cx="5032800" cy="1145160"/>
          </a:xfrm>
          <a:prstGeom prst="rect">
            <a:avLst/>
          </a:prstGeom>
          <a:noFill/>
          <a:ln w="0">
            <a:noFill/>
          </a:ln>
        </p:spPr>
        <p:txBody>
          <a:bodyPr lIns="0" tIns="0" rIns="0" bIns="0" anchor="t">
            <a:noAutofit/>
          </a:bodyPr>
          <a:lstStyle/>
          <a:p>
            <a:r>
              <a:rPr lang="en-US" sz="3600" b="0" strike="noStrike" spc="-1">
                <a:solidFill>
                  <a:srgbClr val="000000"/>
                </a:solidFill>
                <a:latin typeface="Arial"/>
              </a:rPr>
              <a:t>Click to edit the title text format</a:t>
            </a:r>
          </a:p>
        </p:txBody>
      </p:sp>
      <p:sp>
        <p:nvSpPr>
          <p:cNvPr id="83" name="PlaceHolder 2"/>
          <p:cNvSpPr>
            <a:spLocks noGrp="1"/>
          </p:cNvSpPr>
          <p:nvPr>
            <p:ph type="ftr" idx="7"/>
          </p:nvPr>
        </p:nvSpPr>
        <p:spPr>
          <a:xfrm>
            <a:off x="3108960" y="6378120"/>
            <a:ext cx="2925720" cy="3977640"/>
          </a:xfrm>
          <a:prstGeom prst="rect">
            <a:avLst/>
          </a:prstGeom>
          <a:noFill/>
          <a:ln w="0">
            <a:noFill/>
          </a:ln>
        </p:spPr>
        <p:txBody>
          <a:bodyPr lIns="0" tIns="0" rIns="0" bIns="0" anchor="t">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84" name="PlaceHolder 3"/>
          <p:cNvSpPr>
            <a:spLocks noGrp="1"/>
          </p:cNvSpPr>
          <p:nvPr>
            <p:ph type="dt" idx="8"/>
          </p:nvPr>
        </p:nvSpPr>
        <p:spPr>
          <a:xfrm>
            <a:off x="457200" y="6378120"/>
            <a:ext cx="2102760" cy="3977640"/>
          </a:xfrm>
          <a:prstGeom prst="rect">
            <a:avLst/>
          </a:prstGeom>
          <a:noFill/>
          <a:ln w="0">
            <a:noFill/>
          </a:ln>
        </p:spPr>
        <p:txBody>
          <a:bodyPr lIns="0" tIns="0" rIns="0" bIns="0" anchor="t">
            <a:noAutofit/>
          </a:bodyPr>
          <a:lstStyle>
            <a:lvl1pPr>
              <a:defRPr lang="en-US" sz="1400" b="0" strike="noStrike" spc="-1">
                <a:latin typeface="Times New Roman"/>
              </a:defRPr>
            </a:lvl1pPr>
          </a:lstStyle>
          <a:p>
            <a:r>
              <a:rPr lang="en-US" sz="1400" b="0" strike="noStrike" spc="-1">
                <a:latin typeface="Times New Roman"/>
              </a:rPr>
              <a:t>&lt;date/time&gt;</a:t>
            </a:r>
          </a:p>
        </p:txBody>
      </p:sp>
      <p:sp>
        <p:nvSpPr>
          <p:cNvPr id="85" name="PlaceHolder 4"/>
          <p:cNvSpPr>
            <a:spLocks noGrp="1"/>
          </p:cNvSpPr>
          <p:nvPr>
            <p:ph type="sldNum" idx="9"/>
          </p:nvPr>
        </p:nvSpPr>
        <p:spPr>
          <a:xfrm>
            <a:off x="6583680" y="6378120"/>
            <a:ext cx="2102760" cy="3977640"/>
          </a:xfrm>
          <a:prstGeom prst="rect">
            <a:avLst/>
          </a:prstGeom>
          <a:noFill/>
          <a:ln w="0">
            <a:noFill/>
          </a:ln>
        </p:spPr>
        <p:txBody>
          <a:bodyPr lIns="0" tIns="0" rIns="0" bIns="0" anchor="t">
            <a:noAutofit/>
          </a:bodyPr>
          <a:lstStyle>
            <a:lvl1pPr algn="r">
              <a:lnSpc>
                <a:spcPct val="100000"/>
              </a:lnSpc>
              <a:buNone/>
              <a:tabLst>
                <a:tab pos="0" algn="l"/>
              </a:tabLst>
              <a:defRPr lang="en-US" sz="1800" b="0" strike="noStrike" spc="-1">
                <a:solidFill>
                  <a:srgbClr val="888888"/>
                </a:solidFill>
                <a:latin typeface="Calibri"/>
                <a:ea typeface="Calibri"/>
              </a:defRPr>
            </a:lvl1pPr>
          </a:lstStyle>
          <a:p>
            <a:pPr algn="r">
              <a:lnSpc>
                <a:spcPct val="100000"/>
              </a:lnSpc>
              <a:buNone/>
              <a:tabLst>
                <a:tab pos="0" algn="l"/>
              </a:tabLst>
            </a:pPr>
            <a:fld id="{4EAE7F27-80AD-4EA9-BCA5-90E7F1DADABB}" type="slidenum">
              <a:rPr lang="en-US" sz="1800" b="0" strike="noStrike" spc="-1">
                <a:solidFill>
                  <a:srgbClr val="888888"/>
                </a:solidFill>
                <a:latin typeface="Calibri"/>
                <a:ea typeface="Calibri"/>
              </a:rPr>
              <a:t>‹#›</a:t>
            </a:fld>
            <a:endParaRPr lang="en-US" sz="1800" b="0" strike="noStrike" spc="-1">
              <a:latin typeface="Times New Roman"/>
            </a:endParaRPr>
          </a:p>
        </p:txBody>
      </p:sp>
      <p:sp>
        <p:nvSpPr>
          <p:cNvPr id="86" name="PlaceHolder 5"/>
          <p:cNvSpPr>
            <a:spLocks noGrp="1"/>
          </p:cNvSpPr>
          <p:nvPr>
            <p:ph type="body"/>
          </p:nvPr>
        </p:nvSpPr>
        <p:spPr>
          <a:xfrm>
            <a:off x="457200" y="1604520"/>
            <a:ext cx="82292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mailto:flickerhive@gmail.com" TargetMode="Externa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hyperlink" Target="https://drive.google.com/file/d/1TfLIks-SYRcUcGNwEHEgpZhADPRp_57T/view?usp=drivesdk" TargetMode="External"/></Relationships>
</file>

<file path=ppt/slides/_rels/slide3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hyperlink" Target="https://kscst.iisc.ernet.in/spp/40_series/SPP40S/01_Seminar%20Projects/088_40S_BE_0621.pdf" TargetMode="Externa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3" name="Google Shape;43;p7"/>
          <p:cNvSpPr/>
          <p:nvPr/>
        </p:nvSpPr>
        <p:spPr>
          <a:xfrm>
            <a:off x="5322240" y="4784400"/>
            <a:ext cx="1882440" cy="943560"/>
          </a:xfrm>
          <a:prstGeom prst="rect">
            <a:avLst/>
          </a:prstGeom>
          <a:noFill/>
          <a:ln w="0">
            <a:noFill/>
          </a:ln>
        </p:spPr>
        <p:style>
          <a:lnRef idx="0">
            <a:scrgbClr r="0" g="0" b="0"/>
          </a:lnRef>
          <a:fillRef idx="0">
            <a:scrgbClr r="0" g="0" b="0"/>
          </a:fillRef>
          <a:effectRef idx="0">
            <a:scrgbClr r="0" g="0" b="0"/>
          </a:effectRef>
          <a:fontRef idx="minor"/>
        </p:style>
        <p:txBody>
          <a:bodyPr lIns="0" tIns="38880" rIns="0" bIns="0" anchor="t">
            <a:spAutoFit/>
          </a:bodyPr>
          <a:lstStyle/>
          <a:p>
            <a:pPr marL="12600">
              <a:lnSpc>
                <a:spcPct val="100000"/>
              </a:lnSpc>
              <a:buNone/>
              <a:tabLst>
                <a:tab pos="0" algn="l"/>
              </a:tabLst>
            </a:pPr>
            <a:r>
              <a:rPr lang="en-US" sz="1600" b="1" strike="noStrike" spc="-1">
                <a:solidFill>
                  <a:srgbClr val="000000"/>
                </a:solidFill>
                <a:latin typeface="Times New Roman"/>
                <a:ea typeface="Times New Roman"/>
              </a:rPr>
              <a:t>Project Guide:</a:t>
            </a:r>
            <a:endParaRPr lang="en-US" sz="1600" b="0" strike="noStrike" spc="-1">
              <a:latin typeface="Arial"/>
            </a:endParaRPr>
          </a:p>
          <a:p>
            <a:pPr marL="12600">
              <a:lnSpc>
                <a:spcPct val="134000"/>
              </a:lnSpc>
              <a:spcBef>
                <a:spcPts val="79"/>
              </a:spcBef>
              <a:buNone/>
              <a:tabLst>
                <a:tab pos="0" algn="l"/>
              </a:tabLst>
            </a:pPr>
            <a:r>
              <a:rPr lang="en-US" sz="1600" b="0" strike="noStrike" spc="-1">
                <a:solidFill>
                  <a:srgbClr val="000000"/>
                </a:solidFill>
                <a:latin typeface="Times New Roman"/>
                <a:ea typeface="Times New Roman"/>
              </a:rPr>
              <a:t>Ms. M. Bhuvaneswari,  Assistant Professor.</a:t>
            </a:r>
            <a:endParaRPr lang="en-US" sz="1600" b="0" strike="noStrike" spc="-1">
              <a:latin typeface="Arial"/>
            </a:endParaRPr>
          </a:p>
        </p:txBody>
      </p:sp>
      <p:sp>
        <p:nvSpPr>
          <p:cNvPr id="124" name="Google Shape;44;p7"/>
          <p:cNvSpPr/>
          <p:nvPr/>
        </p:nvSpPr>
        <p:spPr>
          <a:xfrm>
            <a:off x="1676520" y="1636560"/>
            <a:ext cx="6188400" cy="286920"/>
          </a:xfrm>
          <a:prstGeom prst="rect">
            <a:avLst/>
          </a:prstGeom>
          <a:noFill/>
          <a:ln w="12700">
            <a:solidFill>
              <a:srgbClr val="000000"/>
            </a:solidFill>
            <a:round/>
          </a:ln>
        </p:spPr>
        <p:style>
          <a:lnRef idx="0">
            <a:scrgbClr r="0" g="0" b="0"/>
          </a:lnRef>
          <a:fillRef idx="0">
            <a:scrgbClr r="0" g="0" b="0"/>
          </a:fillRef>
          <a:effectRef idx="0">
            <a:scrgbClr r="0" g="0" b="0"/>
          </a:effectRef>
          <a:fontRef idx="minor"/>
        </p:style>
        <p:txBody>
          <a:bodyPr lIns="0" tIns="43200" rIns="0" bIns="0" anchor="t">
            <a:spAutoFit/>
          </a:bodyPr>
          <a:lstStyle/>
          <a:p>
            <a:pPr algn="ctr">
              <a:lnSpc>
                <a:spcPct val="100000"/>
              </a:lnSpc>
              <a:buNone/>
              <a:tabLst>
                <a:tab pos="0" algn="l"/>
              </a:tabLst>
            </a:pPr>
            <a:r>
              <a:rPr lang="en-US" sz="1600" b="0" strike="noStrike" spc="-1">
                <a:solidFill>
                  <a:srgbClr val="C00000"/>
                </a:solidFill>
                <a:latin typeface="Times New Roman"/>
                <a:ea typeface="Times New Roman"/>
              </a:rPr>
              <a:t>Department of Mechatronics Engineering</a:t>
            </a:r>
            <a:endParaRPr lang="en-US" sz="1600" b="0" strike="noStrike" spc="-1">
              <a:latin typeface="Arial"/>
            </a:endParaRPr>
          </a:p>
        </p:txBody>
      </p:sp>
      <p:sp>
        <p:nvSpPr>
          <p:cNvPr id="125" name="Google Shape;45;p7"/>
          <p:cNvSpPr/>
          <p:nvPr/>
        </p:nvSpPr>
        <p:spPr>
          <a:xfrm>
            <a:off x="744840" y="1999080"/>
            <a:ext cx="7772760" cy="1948680"/>
          </a:xfrm>
          <a:prstGeom prst="rect">
            <a:avLst/>
          </a:prstGeom>
          <a:noFill/>
          <a:ln w="0">
            <a:noFill/>
          </a:ln>
        </p:spPr>
        <p:style>
          <a:lnRef idx="0">
            <a:scrgbClr r="0" g="0" b="0"/>
          </a:lnRef>
          <a:fillRef idx="0">
            <a:scrgbClr r="0" g="0" b="0"/>
          </a:fillRef>
          <a:effectRef idx="0">
            <a:scrgbClr r="0" g="0" b="0"/>
          </a:effectRef>
          <a:fontRef idx="minor"/>
        </p:style>
        <p:txBody>
          <a:bodyPr lIns="0" tIns="131400" rIns="0" bIns="0" anchor="t">
            <a:spAutoFit/>
          </a:bodyPr>
          <a:lstStyle/>
          <a:p>
            <a:pPr algn="ctr">
              <a:lnSpc>
                <a:spcPct val="150000"/>
              </a:lnSpc>
              <a:spcBef>
                <a:spcPts val="1199"/>
              </a:spcBef>
              <a:buNone/>
              <a:tabLst>
                <a:tab pos="0" algn="l"/>
              </a:tabLst>
            </a:pPr>
            <a:r>
              <a:rPr lang="en-US" sz="1600" b="1" strike="noStrike" spc="-1">
                <a:solidFill>
                  <a:srgbClr val="000000"/>
                </a:solidFill>
                <a:latin typeface="Times New Roman"/>
                <a:ea typeface="Times New Roman"/>
              </a:rPr>
              <a:t>AUTOMATIC WASTE SEPARATOR FOR HOME </a:t>
            </a:r>
            <a:endParaRPr lang="en-US" sz="1600" b="0" strike="noStrike" spc="-1">
              <a:latin typeface="Arial"/>
            </a:endParaRPr>
          </a:p>
          <a:p>
            <a:pPr marL="469800">
              <a:lnSpc>
                <a:spcPct val="100000"/>
              </a:lnSpc>
              <a:spcBef>
                <a:spcPts val="1199"/>
              </a:spcBef>
              <a:buNone/>
              <a:tabLst>
                <a:tab pos="0" algn="l"/>
              </a:tabLst>
            </a:pPr>
            <a:r>
              <a:rPr lang="en-US" sz="1600" b="1" strike="noStrike" spc="-1">
                <a:solidFill>
                  <a:srgbClr val="000000"/>
                </a:solidFill>
                <a:latin typeface="Times New Roman"/>
                <a:ea typeface="Times New Roman"/>
              </a:rPr>
              <a:t>Project Members:</a:t>
            </a:r>
            <a:endParaRPr lang="en-US" sz="1600" b="0" strike="noStrike" spc="-1">
              <a:latin typeface="Arial"/>
            </a:endParaRPr>
          </a:p>
          <a:p>
            <a:pPr marL="1070640" indent="-258480">
              <a:lnSpc>
                <a:spcPct val="100000"/>
              </a:lnSpc>
              <a:spcBef>
                <a:spcPts val="601"/>
              </a:spcBef>
              <a:buClr>
                <a:srgbClr val="000000"/>
              </a:buClr>
              <a:buFont typeface="Times New Roman"/>
              <a:buAutoNum type="arabicPeriod"/>
              <a:tabLst>
                <a:tab pos="0" algn="l"/>
              </a:tabLst>
            </a:pPr>
            <a:r>
              <a:rPr lang="en-US" sz="1600" b="0" strike="noStrike" spc="-1">
                <a:solidFill>
                  <a:srgbClr val="000000"/>
                </a:solidFill>
                <a:latin typeface="Times New Roman"/>
                <a:ea typeface="Times New Roman"/>
              </a:rPr>
              <a:t>18EUMT104 – Tansin K</a:t>
            </a:r>
            <a:endParaRPr lang="en-US" sz="1600" b="0" strike="noStrike" spc="-1">
              <a:latin typeface="Arial"/>
            </a:endParaRPr>
          </a:p>
          <a:p>
            <a:pPr marL="1070640" indent="-258480">
              <a:lnSpc>
                <a:spcPct val="100000"/>
              </a:lnSpc>
              <a:spcBef>
                <a:spcPts val="26"/>
              </a:spcBef>
              <a:buClr>
                <a:srgbClr val="000000"/>
              </a:buClr>
              <a:buFont typeface="Times New Roman"/>
              <a:buAutoNum type="arabicPeriod"/>
              <a:tabLst>
                <a:tab pos="0" algn="l"/>
              </a:tabLst>
            </a:pPr>
            <a:r>
              <a:rPr lang="en-US" sz="1600" b="0" strike="noStrike" spc="-1">
                <a:solidFill>
                  <a:srgbClr val="000000"/>
                </a:solidFill>
                <a:latin typeface="Times New Roman"/>
                <a:ea typeface="Times New Roman"/>
              </a:rPr>
              <a:t>18EUMT105 - Tazmeel Ahamed S</a:t>
            </a:r>
            <a:endParaRPr lang="en-US" sz="1600" b="0" strike="noStrike" spc="-1">
              <a:latin typeface="Arial"/>
            </a:endParaRPr>
          </a:p>
          <a:p>
            <a:pPr marL="1070640" indent="-258480">
              <a:lnSpc>
                <a:spcPct val="100000"/>
              </a:lnSpc>
              <a:spcBef>
                <a:spcPts val="11"/>
              </a:spcBef>
              <a:buClr>
                <a:srgbClr val="000000"/>
              </a:buClr>
              <a:buFont typeface="Times New Roman"/>
              <a:buAutoNum type="arabicPeriod"/>
              <a:tabLst>
                <a:tab pos="0" algn="l"/>
              </a:tabLst>
            </a:pPr>
            <a:r>
              <a:rPr lang="en-US" sz="1600" b="0" strike="noStrike" spc="-1">
                <a:solidFill>
                  <a:srgbClr val="000000"/>
                </a:solidFill>
                <a:latin typeface="Times New Roman"/>
                <a:ea typeface="Times New Roman"/>
              </a:rPr>
              <a:t>18EUMT106 - Tharun Sri Ram N</a:t>
            </a:r>
            <a:endParaRPr lang="en-US" sz="1600" b="0" strike="noStrike" spc="-1">
              <a:latin typeface="Arial"/>
            </a:endParaRPr>
          </a:p>
          <a:p>
            <a:pPr marL="1070640" indent="-258480">
              <a:lnSpc>
                <a:spcPct val="100000"/>
              </a:lnSpc>
              <a:spcBef>
                <a:spcPts val="14"/>
              </a:spcBef>
              <a:buClr>
                <a:srgbClr val="000000"/>
              </a:buClr>
              <a:buFont typeface="Times New Roman"/>
              <a:buAutoNum type="arabicPeriod"/>
              <a:tabLst>
                <a:tab pos="0" algn="l"/>
              </a:tabLst>
            </a:pPr>
            <a:r>
              <a:rPr lang="en-US" sz="1600" b="0" strike="noStrike" spc="-1">
                <a:solidFill>
                  <a:srgbClr val="000000"/>
                </a:solidFill>
                <a:latin typeface="Times New Roman"/>
                <a:ea typeface="Times New Roman"/>
              </a:rPr>
              <a:t>18EUMT112 - Venuprasath S</a:t>
            </a:r>
            <a:endParaRPr lang="en-US" sz="1600" b="0" strike="noStrike" spc="-1">
              <a:latin typeface="Arial"/>
            </a:endParaRPr>
          </a:p>
        </p:txBody>
      </p:sp>
      <p:sp>
        <p:nvSpPr>
          <p:cNvPr id="126" name="Google Shape;46;p7"/>
          <p:cNvSpPr/>
          <p:nvPr/>
        </p:nvSpPr>
        <p:spPr>
          <a:xfrm>
            <a:off x="1188720" y="4829400"/>
            <a:ext cx="2704680" cy="1200600"/>
          </a:xfrm>
          <a:prstGeom prst="rect">
            <a:avLst/>
          </a:prstGeom>
          <a:noFill/>
          <a:ln w="0">
            <a:noFill/>
          </a:ln>
        </p:spPr>
        <p:style>
          <a:lnRef idx="0">
            <a:scrgbClr r="0" g="0" b="0"/>
          </a:lnRef>
          <a:fillRef idx="0">
            <a:scrgbClr r="0" g="0" b="0"/>
          </a:fillRef>
          <a:effectRef idx="0">
            <a:scrgbClr r="0" g="0" b="0"/>
          </a:effectRef>
          <a:fontRef idx="minor"/>
        </p:style>
        <p:txBody>
          <a:bodyPr lIns="0" tIns="38880" rIns="0" bIns="0" anchor="t">
            <a:spAutoFit/>
          </a:bodyPr>
          <a:lstStyle/>
          <a:p>
            <a:pPr marL="12600">
              <a:lnSpc>
                <a:spcPct val="100000"/>
              </a:lnSpc>
              <a:buNone/>
              <a:tabLst>
                <a:tab pos="0" algn="l"/>
              </a:tabLst>
            </a:pPr>
            <a:r>
              <a:rPr lang="en-US" sz="1600" b="1" strike="noStrike" spc="-1">
                <a:solidFill>
                  <a:srgbClr val="000000"/>
                </a:solidFill>
                <a:latin typeface="Times New Roman"/>
                <a:ea typeface="Times New Roman"/>
              </a:rPr>
              <a:t>Industry Guide:</a:t>
            </a:r>
            <a:endParaRPr lang="en-US" sz="1600" b="0" strike="noStrike" spc="-1">
              <a:latin typeface="Arial"/>
            </a:endParaRPr>
          </a:p>
          <a:p>
            <a:pPr marL="12600">
              <a:lnSpc>
                <a:spcPct val="134000"/>
              </a:lnSpc>
              <a:spcBef>
                <a:spcPts val="91"/>
              </a:spcBef>
              <a:buNone/>
              <a:tabLst>
                <a:tab pos="0" algn="l"/>
              </a:tabLst>
            </a:pPr>
            <a:r>
              <a:rPr lang="en-US" sz="1600" b="0" strike="noStrike" spc="-1">
                <a:solidFill>
                  <a:srgbClr val="000000"/>
                </a:solidFill>
                <a:latin typeface="Times New Roman"/>
                <a:ea typeface="Times New Roman"/>
              </a:rPr>
              <a:t>Mr. Anand Bala Ganapathy,  FLICKERHIVE,</a:t>
            </a:r>
            <a:endParaRPr lang="en-US" sz="1600" b="0" strike="noStrike" spc="-1">
              <a:latin typeface="Arial"/>
            </a:endParaRPr>
          </a:p>
          <a:p>
            <a:pPr marL="12600">
              <a:lnSpc>
                <a:spcPct val="100000"/>
              </a:lnSpc>
              <a:spcBef>
                <a:spcPts val="96"/>
              </a:spcBef>
              <a:buNone/>
              <a:tabLst>
                <a:tab pos="0" algn="l"/>
              </a:tabLst>
            </a:pPr>
            <a:r>
              <a:rPr lang="en-US" sz="1600" b="0" strike="noStrike" spc="-1">
                <a:solidFill>
                  <a:srgbClr val="000000"/>
                </a:solidFill>
                <a:latin typeface="Times New Roman"/>
                <a:ea typeface="Times New Roman"/>
              </a:rPr>
              <a:t>Coimbatore.</a:t>
            </a:r>
            <a:endParaRPr lang="en-US" sz="1600" b="0" strike="noStrike" spc="-1">
              <a:latin typeface="Arial"/>
            </a:endParaRPr>
          </a:p>
        </p:txBody>
      </p:sp>
      <p:pic>
        <p:nvPicPr>
          <p:cNvPr id="127" name="Google Shape;47;p7"/>
          <p:cNvPicPr/>
          <p:nvPr/>
        </p:nvPicPr>
        <p:blipFill>
          <a:blip r:embed="rId2"/>
          <a:stretch/>
        </p:blipFill>
        <p:spPr>
          <a:xfrm>
            <a:off x="870120" y="150840"/>
            <a:ext cx="7522200" cy="1136520"/>
          </a:xfrm>
          <a:prstGeom prst="rect">
            <a:avLst/>
          </a:prstGeom>
          <a:ln w="0">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5"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46" name="TextBox 5"/>
          <p:cNvSpPr/>
          <p:nvPr/>
        </p:nvSpPr>
        <p:spPr>
          <a:xfrm>
            <a:off x="251640" y="1104840"/>
            <a:ext cx="8694000" cy="3809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101520">
              <a:lnSpc>
                <a:spcPct val="150000"/>
              </a:lnSpc>
              <a:spcBef>
                <a:spcPts val="1199"/>
              </a:spcBef>
              <a:buNone/>
            </a:pPr>
            <a:r>
              <a:rPr lang="en-US" sz="2000" b="1" strike="noStrike" spc="-1">
                <a:solidFill>
                  <a:srgbClr val="000000"/>
                </a:solidFill>
                <a:highlight>
                  <a:srgbClr val="FFFFFF"/>
                </a:highlight>
                <a:latin typeface="Times New Roman"/>
                <a:ea typeface="Times New Roman"/>
              </a:rPr>
              <a:t>Selection of Servo Motor:</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Length of the arc of sector formula = </a:t>
            </a:r>
            <a:r>
              <a:rPr lang="en-US" sz="2000" b="1" strike="noStrike" spc="-1">
                <a:solidFill>
                  <a:srgbClr val="000000"/>
                </a:solidFill>
                <a:latin typeface="Times New Roman"/>
                <a:ea typeface="Arial"/>
              </a:rPr>
              <a:t>θ/</a:t>
            </a:r>
            <a:r>
              <a:rPr lang="en-US" sz="2000" b="0" strike="noStrike" spc="-1">
                <a:solidFill>
                  <a:srgbClr val="000000"/>
                </a:solidFill>
                <a:highlight>
                  <a:srgbClr val="FFFFFF"/>
                </a:highlight>
                <a:latin typeface="Times New Roman"/>
                <a:ea typeface="Times New Roman"/>
              </a:rPr>
              <a:t>360°  . 2</a:t>
            </a:r>
            <a:r>
              <a:rPr lang="en-US" sz="2000" b="0" strike="noStrike" spc="-1">
                <a:solidFill>
                  <a:srgbClr val="000000"/>
                </a:solidFill>
                <a:latin typeface="Times New Roman"/>
                <a:ea typeface="Times New Roman"/>
              </a:rPr>
              <a:t>π</a:t>
            </a:r>
            <a:r>
              <a:rPr lang="en-US" sz="2000" b="0" strike="noStrike" spc="-1">
                <a:solidFill>
                  <a:srgbClr val="000000"/>
                </a:solidFill>
                <a:highlight>
                  <a:srgbClr val="FFFFFF"/>
                </a:highlight>
                <a:latin typeface="Times New Roman"/>
                <a:ea typeface="Times New Roman"/>
              </a:rPr>
              <a:t>r, where </a:t>
            </a:r>
            <a:r>
              <a:rPr lang="en-US" sz="2000" b="1" strike="noStrike" spc="-1">
                <a:solidFill>
                  <a:srgbClr val="000000"/>
                </a:solidFill>
                <a:latin typeface="Times New Roman"/>
                <a:ea typeface="Arial"/>
              </a:rPr>
              <a:t>θ</a:t>
            </a:r>
            <a:r>
              <a:rPr lang="en-US" sz="2000" b="0" strike="noStrike" spc="-1">
                <a:solidFill>
                  <a:srgbClr val="000000"/>
                </a:solidFill>
                <a:highlight>
                  <a:srgbClr val="FFFFFF"/>
                </a:highlight>
                <a:latin typeface="Times New Roman"/>
                <a:ea typeface="Times New Roman"/>
              </a:rPr>
              <a:t>=120° r=50mm</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By substituting the known values, we get, L.A of sector = 104.67mm</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For per rotation, L.A. of sector = 104.67/120 = 0.87mm</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By neutralizing it with market values, we use 1mm pitch.</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B</a:t>
            </a:r>
            <a:r>
              <a:rPr lang="en-US" sz="2000" b="0" strike="noStrike" spc="-1" baseline="-25000">
                <a:solidFill>
                  <a:srgbClr val="000000"/>
                </a:solidFill>
                <a:highlight>
                  <a:srgbClr val="FFFFFF"/>
                </a:highlight>
                <a:latin typeface="Times New Roman"/>
                <a:ea typeface="Times New Roman"/>
              </a:rPr>
              <a:t>eff</a:t>
            </a:r>
            <a:r>
              <a:rPr lang="en-US" sz="2000" b="0" strike="noStrike" spc="-1">
                <a:solidFill>
                  <a:srgbClr val="000000"/>
                </a:solidFill>
                <a:highlight>
                  <a:srgbClr val="FFFFFF"/>
                </a:highlight>
                <a:latin typeface="Times New Roman"/>
                <a:ea typeface="Times New Roman"/>
              </a:rPr>
              <a:t> = 0.92 (Mechanical efficiency of a motor)</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Μ = 0.1 (Coefficient of friction)</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F = 0 N (External force excluded)</a:t>
            </a:r>
            <a:endParaRPr lang="en-US" sz="2000" b="0" strike="noStrike" spc="-1">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7"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48" name="TextBox 5"/>
          <p:cNvSpPr/>
          <p:nvPr/>
        </p:nvSpPr>
        <p:spPr>
          <a:xfrm>
            <a:off x="251640" y="1104840"/>
            <a:ext cx="8694000" cy="3352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101520">
              <a:lnSpc>
                <a:spcPct val="150000"/>
              </a:lnSpc>
              <a:spcBef>
                <a:spcPts val="1199"/>
              </a:spcBef>
              <a:buNone/>
            </a:pPr>
            <a:r>
              <a:rPr lang="en-US" sz="2000" b="1" strike="noStrike" spc="-1">
                <a:solidFill>
                  <a:srgbClr val="000000"/>
                </a:solidFill>
                <a:highlight>
                  <a:srgbClr val="FFFFFF"/>
                </a:highlight>
                <a:latin typeface="Times New Roman"/>
                <a:ea typeface="Times New Roman"/>
              </a:rPr>
              <a:t>Calculation of Torque for servo motor:</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T</a:t>
            </a:r>
            <a:r>
              <a:rPr lang="en-US" sz="2000" b="0" strike="noStrike" spc="-1" baseline="-25000">
                <a:solidFill>
                  <a:srgbClr val="000000"/>
                </a:solidFill>
                <a:highlight>
                  <a:srgbClr val="FFFFFF"/>
                </a:highlight>
                <a:latin typeface="Times New Roman"/>
                <a:ea typeface="Times New Roman"/>
              </a:rPr>
              <a:t>f</a:t>
            </a:r>
            <a:r>
              <a:rPr lang="en-US" sz="2000" b="0" strike="noStrike" spc="-1">
                <a:solidFill>
                  <a:srgbClr val="000000"/>
                </a:solidFill>
                <a:highlight>
                  <a:srgbClr val="FFFFFF"/>
                </a:highlight>
                <a:latin typeface="Times New Roman"/>
                <a:ea typeface="Times New Roman"/>
              </a:rPr>
              <a:t> = B</a:t>
            </a:r>
            <a:r>
              <a:rPr lang="en-US" sz="2000" b="0" strike="noStrike" spc="-1" baseline="-25000">
                <a:solidFill>
                  <a:srgbClr val="000000"/>
                </a:solidFill>
                <a:highlight>
                  <a:srgbClr val="FFFFFF"/>
                </a:highlight>
                <a:latin typeface="Times New Roman"/>
                <a:ea typeface="Times New Roman"/>
              </a:rPr>
              <a:t>p</a:t>
            </a:r>
            <a:r>
              <a:rPr lang="en-US" sz="2000" b="0" strike="noStrike" spc="-1">
                <a:solidFill>
                  <a:srgbClr val="000000"/>
                </a:solidFill>
                <a:highlight>
                  <a:srgbClr val="FFFFFF"/>
                </a:highlight>
                <a:latin typeface="Times New Roman"/>
                <a:ea typeface="Times New Roman"/>
              </a:rPr>
              <a:t>/2pi Beff (μgW + F)</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m = 1kg ; W = m x g = 1 x 9.81 = 9.81 N</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By substituting the known values, we get Tf = 0.017 kg-cm</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For our application, we require a torque of 0.017 kg-cm. By referring to the servo motor catalogue, MG90 Tower Pro servo motor is selected for this application.</a:t>
            </a:r>
            <a:endParaRPr lang="en-US" sz="2000" b="0" strike="noStrike" spc="-1">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9"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50" name="TextBox 5"/>
          <p:cNvSpPr/>
          <p:nvPr/>
        </p:nvSpPr>
        <p:spPr>
          <a:xfrm>
            <a:off x="251640" y="1104840"/>
            <a:ext cx="8694000" cy="4912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101520">
              <a:lnSpc>
                <a:spcPct val="150000"/>
              </a:lnSpc>
              <a:spcBef>
                <a:spcPts val="1199"/>
              </a:spcBef>
              <a:buNone/>
            </a:pPr>
            <a:r>
              <a:rPr lang="en-US" sz="2000" b="1" strike="noStrike" spc="-1">
                <a:solidFill>
                  <a:srgbClr val="000000"/>
                </a:solidFill>
                <a:highlight>
                  <a:srgbClr val="FFFFFF"/>
                </a:highlight>
                <a:latin typeface="Times New Roman"/>
                <a:ea typeface="Times New Roman"/>
              </a:rPr>
              <a:t>Stepper Motor Calculations:</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Diameter of index table, D</a:t>
            </a:r>
            <a:r>
              <a:rPr lang="en-US" sz="2000" b="0" strike="noStrike" spc="-1" baseline="-25000">
                <a:solidFill>
                  <a:srgbClr val="000000"/>
                </a:solidFill>
                <a:highlight>
                  <a:srgbClr val="FFFFFF"/>
                </a:highlight>
                <a:latin typeface="Times New Roman"/>
                <a:ea typeface="Times New Roman"/>
              </a:rPr>
              <a:t>T</a:t>
            </a:r>
            <a:r>
              <a:rPr lang="en-US" sz="2000" b="0" strike="noStrike" spc="-1">
                <a:solidFill>
                  <a:srgbClr val="000000"/>
                </a:solidFill>
                <a:highlight>
                  <a:srgbClr val="FFFFFF"/>
                </a:highlight>
                <a:latin typeface="Times New Roman"/>
                <a:ea typeface="Times New Roman"/>
              </a:rPr>
              <a:t> = 400mm</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Index table thickness, L</a:t>
            </a:r>
            <a:r>
              <a:rPr lang="en-US" sz="2000" b="0" strike="noStrike" spc="-1" baseline="-25000">
                <a:solidFill>
                  <a:srgbClr val="000000"/>
                </a:solidFill>
                <a:highlight>
                  <a:srgbClr val="FFFFFF"/>
                </a:highlight>
                <a:latin typeface="Times New Roman"/>
                <a:ea typeface="Times New Roman"/>
              </a:rPr>
              <a:t>T</a:t>
            </a:r>
            <a:r>
              <a:rPr lang="en-US" sz="2000" b="0" strike="noStrike" spc="-1">
                <a:solidFill>
                  <a:srgbClr val="000000"/>
                </a:solidFill>
                <a:highlight>
                  <a:srgbClr val="FFFFFF"/>
                </a:highlight>
                <a:latin typeface="Times New Roman"/>
                <a:ea typeface="Times New Roman"/>
              </a:rPr>
              <a:t> = 100mm</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Diameter of load, D</a:t>
            </a:r>
            <a:r>
              <a:rPr lang="en-US" sz="2000" b="0" strike="noStrike" spc="-1" baseline="-25000">
                <a:solidFill>
                  <a:srgbClr val="000000"/>
                </a:solidFill>
                <a:highlight>
                  <a:srgbClr val="FFFFFF"/>
                </a:highlight>
                <a:latin typeface="Times New Roman"/>
                <a:ea typeface="Times New Roman"/>
              </a:rPr>
              <a:t>W</a:t>
            </a:r>
            <a:r>
              <a:rPr lang="en-US" sz="2000" b="0" strike="noStrike" spc="-1">
                <a:solidFill>
                  <a:srgbClr val="000000"/>
                </a:solidFill>
                <a:highlight>
                  <a:srgbClr val="FFFFFF"/>
                </a:highlight>
                <a:latin typeface="Times New Roman"/>
                <a:ea typeface="Times New Roman"/>
              </a:rPr>
              <a:t> = 150mm</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Thickness of load, L</a:t>
            </a:r>
            <a:r>
              <a:rPr lang="en-US" sz="2000" b="0" strike="noStrike" spc="-1" baseline="-25000">
                <a:solidFill>
                  <a:srgbClr val="000000"/>
                </a:solidFill>
                <a:highlight>
                  <a:srgbClr val="FFFFFF"/>
                </a:highlight>
                <a:latin typeface="Times New Roman"/>
                <a:ea typeface="Times New Roman"/>
              </a:rPr>
              <a:t>W</a:t>
            </a:r>
            <a:r>
              <a:rPr lang="en-US" sz="2000" b="0" strike="noStrike" spc="-1">
                <a:solidFill>
                  <a:srgbClr val="000000"/>
                </a:solidFill>
                <a:highlight>
                  <a:srgbClr val="FFFFFF"/>
                </a:highlight>
                <a:latin typeface="Times New Roman"/>
                <a:ea typeface="Times New Roman"/>
              </a:rPr>
              <a:t> = 150mm</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Material of table and load = Iron = 7.9 x 10</a:t>
            </a:r>
            <a:r>
              <a:rPr lang="en-US" sz="2000" b="0" strike="noStrike" spc="-1" baseline="30000">
                <a:solidFill>
                  <a:srgbClr val="000000"/>
                </a:solidFill>
                <a:highlight>
                  <a:srgbClr val="FFFFFF"/>
                </a:highlight>
                <a:latin typeface="Times New Roman"/>
                <a:ea typeface="Times New Roman"/>
              </a:rPr>
              <a:t>3</a:t>
            </a:r>
            <a:r>
              <a:rPr lang="en-US" sz="2000" b="0" strike="noStrike" spc="-1">
                <a:solidFill>
                  <a:srgbClr val="000000"/>
                </a:solidFill>
                <a:highlight>
                  <a:srgbClr val="FFFFFF"/>
                </a:highlight>
                <a:latin typeface="Times New Roman"/>
                <a:ea typeface="Times New Roman"/>
              </a:rPr>
              <a:t> kg/m</a:t>
            </a:r>
            <a:r>
              <a:rPr lang="en-US" sz="2000" b="0" strike="noStrike" spc="-1" baseline="30000">
                <a:solidFill>
                  <a:srgbClr val="000000"/>
                </a:solidFill>
                <a:highlight>
                  <a:srgbClr val="FFFFFF"/>
                </a:highlight>
                <a:latin typeface="Times New Roman"/>
                <a:ea typeface="Times New Roman"/>
              </a:rPr>
              <a:t>3</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Number of load = 3</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Distance from center of index table to center of load, C = 150mm</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Positioning angle,  = 120°</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Resolution,  = 0.04</a:t>
            </a:r>
            <a:r>
              <a:rPr lang="en-US" sz="2000" b="0" strike="noStrike" spc="-1">
                <a:solidFill>
                  <a:srgbClr val="000000"/>
                </a:solidFill>
                <a:latin typeface="Arial"/>
                <a:ea typeface="Arial"/>
              </a:rPr>
              <a:t>°</a:t>
            </a:r>
            <a:r>
              <a:rPr lang="en-US" sz="2000" b="0" strike="noStrike" spc="-1">
                <a:solidFill>
                  <a:srgbClr val="000000"/>
                </a:solidFill>
                <a:highlight>
                  <a:srgbClr val="FFFFFF"/>
                </a:highlight>
                <a:latin typeface="Times New Roman"/>
                <a:ea typeface="Times New Roman"/>
              </a:rPr>
              <a:t> </a:t>
            </a:r>
            <a:endParaRPr lang="en-US" sz="2000" b="0" strike="noStrike" spc="-1">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1"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52" name="TextBox 5"/>
          <p:cNvSpPr/>
          <p:nvPr/>
        </p:nvSpPr>
        <p:spPr>
          <a:xfrm>
            <a:off x="251640" y="1104840"/>
            <a:ext cx="8694000" cy="5056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457200" indent="-355680">
              <a:lnSpc>
                <a:spcPct val="150000"/>
              </a:lnSpc>
              <a:spcBef>
                <a:spcPts val="1199"/>
              </a:spcBef>
              <a:buClr>
                <a:srgbClr val="000000"/>
              </a:buClr>
              <a:buFont typeface="Arial"/>
              <a:buChar char="•"/>
            </a:pPr>
            <a:r>
              <a:rPr lang="en-US" sz="2000" b="0" strike="noStrike" spc="-1">
                <a:solidFill>
                  <a:srgbClr val="000000"/>
                </a:solidFill>
                <a:highlight>
                  <a:srgbClr val="FFFFFF"/>
                </a:highlight>
                <a:latin typeface="Times New Roman"/>
                <a:ea typeface="Times New Roman"/>
              </a:rPr>
              <a:t>Positioning period, t</a:t>
            </a:r>
            <a:r>
              <a:rPr lang="en-US" sz="2000" b="0" strike="noStrike" spc="-1" baseline="-25000">
                <a:solidFill>
                  <a:srgbClr val="000000"/>
                </a:solidFill>
                <a:highlight>
                  <a:srgbClr val="FFFFFF"/>
                </a:highlight>
                <a:latin typeface="Times New Roman"/>
                <a:ea typeface="Times New Roman"/>
              </a:rPr>
              <a:t>0</a:t>
            </a:r>
            <a:r>
              <a:rPr lang="en-US" sz="2000" b="0" strike="noStrike" spc="-1">
                <a:solidFill>
                  <a:srgbClr val="000000"/>
                </a:solidFill>
                <a:highlight>
                  <a:srgbClr val="FFFFFF"/>
                </a:highlight>
                <a:latin typeface="Times New Roman"/>
                <a:ea typeface="Times New Roman"/>
              </a:rPr>
              <a:t> = 0.4s</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Required resolution, s = 0.04° = 0.02° x 2 (pulses)</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The RK series PN geared type (gear ratio 1:36, 0..02°/step) can be used.</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Acceleration &amp; Deceleration period t</a:t>
            </a:r>
            <a:r>
              <a:rPr lang="en-US" sz="2000" b="0" strike="noStrike" spc="-1" baseline="-25000">
                <a:solidFill>
                  <a:srgbClr val="000000"/>
                </a:solidFill>
                <a:highlight>
                  <a:srgbClr val="FFFFFF"/>
                </a:highlight>
                <a:latin typeface="Times New Roman"/>
                <a:ea typeface="Times New Roman"/>
              </a:rPr>
              <a:t>1</a:t>
            </a:r>
            <a:r>
              <a:rPr lang="en-US" sz="2000" b="0" strike="noStrike" spc="-1">
                <a:solidFill>
                  <a:srgbClr val="000000"/>
                </a:solidFill>
                <a:highlight>
                  <a:srgbClr val="FFFFFF"/>
                </a:highlight>
                <a:latin typeface="Times New Roman"/>
                <a:ea typeface="Times New Roman"/>
              </a:rPr>
              <a:t> = 0.4 x 0.25 = 0.1s</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A = 3 = 30</a:t>
            </a:r>
            <a:r>
              <a:rPr lang="en-US" sz="2000" b="0" strike="noStrike" spc="-1">
                <a:solidFill>
                  <a:srgbClr val="000000"/>
                </a:solidFill>
                <a:latin typeface="Arial"/>
                <a:ea typeface="Arial"/>
              </a:rPr>
              <a:t>°/0.02 = 1500</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latin typeface="Arial"/>
                <a:ea typeface="Arial"/>
              </a:rPr>
              <a:t>Operating Pulse speed f</a:t>
            </a:r>
            <a:r>
              <a:rPr lang="en-US" sz="2000" b="0" strike="noStrike" spc="-1" baseline="-25000">
                <a:solidFill>
                  <a:srgbClr val="000000"/>
                </a:solidFill>
                <a:highlight>
                  <a:srgbClr val="FFFFFF"/>
                </a:highlight>
                <a:latin typeface="Times New Roman"/>
                <a:ea typeface="Times New Roman"/>
              </a:rPr>
              <a:t>2</a:t>
            </a:r>
            <a:r>
              <a:rPr lang="en-US" sz="2000" b="0" strike="noStrike" spc="-1">
                <a:solidFill>
                  <a:srgbClr val="000000"/>
                </a:solidFill>
                <a:highlight>
                  <a:srgbClr val="FFFFFF"/>
                </a:highlight>
                <a:latin typeface="Times New Roman"/>
                <a:ea typeface="Times New Roman"/>
              </a:rPr>
              <a:t> = (A - f1 . t1)/(t0 - t1) = (1500-0)/(0.4-0.1) = 5000Hz </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Standard stepping angle for unipolar inertia of table, J</a:t>
            </a:r>
            <a:r>
              <a:rPr lang="en-US" sz="2000" b="0" strike="noStrike" spc="-1" baseline="-25000">
                <a:solidFill>
                  <a:srgbClr val="000000"/>
                </a:solidFill>
                <a:highlight>
                  <a:srgbClr val="FFFFFF"/>
                </a:highlight>
                <a:latin typeface="Times New Roman"/>
                <a:ea typeface="Times New Roman"/>
              </a:rPr>
              <a:t>t</a:t>
            </a:r>
            <a:r>
              <a:rPr lang="en-US" sz="2000" b="0" strike="noStrike" spc="-1">
                <a:solidFill>
                  <a:srgbClr val="000000"/>
                </a:solidFill>
                <a:highlight>
                  <a:srgbClr val="FFFFFF"/>
                </a:highlight>
                <a:latin typeface="Times New Roman"/>
                <a:ea typeface="Times New Roman"/>
              </a:rPr>
              <a:t> = (</a:t>
            </a:r>
            <a:r>
              <a:rPr lang="el-GR" sz="2000" b="0" strike="noStrike" spc="-1">
                <a:solidFill>
                  <a:srgbClr val="000000"/>
                </a:solidFill>
                <a:latin typeface="Times New Roman"/>
                <a:ea typeface="Times New Roman"/>
              </a:rPr>
              <a:t>π</a:t>
            </a:r>
            <a:r>
              <a:rPr lang="el-GR" sz="2000" b="0" strike="noStrike" spc="-1">
                <a:solidFill>
                  <a:srgbClr val="000000"/>
                </a:solidFill>
                <a:highlight>
                  <a:srgbClr val="FFFFFF"/>
                </a:highlight>
                <a:latin typeface="Times New Roman"/>
                <a:ea typeface="Times New Roman"/>
              </a:rPr>
              <a:t>/32) ρ . </a:t>
            </a:r>
            <a:r>
              <a:rPr lang="en-US" sz="2000" b="0" strike="noStrike" spc="-1">
                <a:solidFill>
                  <a:srgbClr val="000000"/>
                </a:solidFill>
                <a:highlight>
                  <a:srgbClr val="FFFFFF"/>
                </a:highlight>
                <a:latin typeface="Times New Roman"/>
                <a:ea typeface="Times New Roman"/>
              </a:rPr>
              <a:t>L. D</a:t>
            </a:r>
            <a:r>
              <a:rPr lang="en-US" sz="2000" b="0" strike="noStrike" spc="-1" baseline="-25000">
                <a:solidFill>
                  <a:srgbClr val="000000"/>
                </a:solidFill>
                <a:highlight>
                  <a:srgbClr val="FFFFFF"/>
                </a:highlight>
                <a:latin typeface="Times New Roman"/>
                <a:ea typeface="Times New Roman"/>
              </a:rPr>
              <a:t>t</a:t>
            </a:r>
            <a:r>
              <a:rPr lang="en-US" sz="2000" b="0" strike="noStrike" spc="-1" baseline="30000">
                <a:solidFill>
                  <a:srgbClr val="000000"/>
                </a:solidFill>
                <a:highlight>
                  <a:srgbClr val="FFFFFF"/>
                </a:highlight>
                <a:latin typeface="Times New Roman"/>
                <a:ea typeface="Times New Roman"/>
              </a:rPr>
              <a:t>4</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By substituting the known values, we get J</a:t>
            </a:r>
            <a:r>
              <a:rPr lang="en-US" sz="2000" b="0" strike="noStrike" spc="-1" baseline="-25000">
                <a:solidFill>
                  <a:srgbClr val="000000"/>
                </a:solidFill>
                <a:highlight>
                  <a:srgbClr val="FFFFFF"/>
                </a:highlight>
                <a:latin typeface="Times New Roman"/>
                <a:ea typeface="Times New Roman"/>
              </a:rPr>
              <a:t>T</a:t>
            </a:r>
            <a:r>
              <a:rPr lang="en-US" sz="2000" b="0" strike="noStrike" spc="-1">
                <a:solidFill>
                  <a:srgbClr val="000000"/>
                </a:solidFill>
                <a:highlight>
                  <a:srgbClr val="FFFFFF"/>
                </a:highlight>
                <a:latin typeface="Times New Roman"/>
                <a:ea typeface="Times New Roman"/>
              </a:rPr>
              <a:t> = 1.57 x 10</a:t>
            </a:r>
            <a:r>
              <a:rPr lang="en-US" sz="2000" b="0" strike="noStrike" spc="-1" baseline="30000">
                <a:solidFill>
                  <a:srgbClr val="000000"/>
                </a:solidFill>
                <a:highlight>
                  <a:srgbClr val="FFFFFF"/>
                </a:highlight>
                <a:latin typeface="Times New Roman"/>
                <a:ea typeface="Times New Roman"/>
              </a:rPr>
              <a:t>21</a:t>
            </a:r>
            <a:r>
              <a:rPr lang="en-US" sz="2000" b="0" strike="noStrike" spc="-1">
                <a:solidFill>
                  <a:srgbClr val="000000"/>
                </a:solidFill>
                <a:highlight>
                  <a:srgbClr val="FFFFFF"/>
                </a:highlight>
                <a:latin typeface="Times New Roman"/>
                <a:ea typeface="Times New Roman"/>
              </a:rPr>
              <a:t> kg.mm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J</a:t>
            </a:r>
            <a:r>
              <a:rPr lang="en-US" sz="2000" b="0" strike="noStrike" spc="-1" baseline="-25000">
                <a:solidFill>
                  <a:srgbClr val="000000"/>
                </a:solidFill>
                <a:highlight>
                  <a:srgbClr val="FFFFFF"/>
                </a:highlight>
                <a:latin typeface="Times New Roman"/>
                <a:ea typeface="Times New Roman"/>
              </a:rPr>
              <a:t>w</a:t>
            </a:r>
            <a:r>
              <a:rPr lang="en-US" sz="2000" b="0" strike="noStrike" spc="-1">
                <a:solidFill>
                  <a:srgbClr val="000000"/>
                </a:solidFill>
                <a:highlight>
                  <a:srgbClr val="FFFFFF"/>
                </a:highlight>
                <a:latin typeface="Times New Roman"/>
                <a:ea typeface="Times New Roman"/>
              </a:rPr>
              <a:t>= (</a:t>
            </a:r>
            <a:r>
              <a:rPr lang="el-GR" sz="2000" b="0" strike="noStrike" spc="-1">
                <a:solidFill>
                  <a:srgbClr val="000000"/>
                </a:solidFill>
                <a:latin typeface="Times New Roman"/>
                <a:ea typeface="Times New Roman"/>
              </a:rPr>
              <a:t>π/</a:t>
            </a:r>
            <a:r>
              <a:rPr lang="el-GR" sz="2000" b="0" strike="noStrike" spc="-1">
                <a:solidFill>
                  <a:srgbClr val="000000"/>
                </a:solidFill>
                <a:highlight>
                  <a:srgbClr val="FFFFFF"/>
                </a:highlight>
                <a:latin typeface="Times New Roman"/>
                <a:ea typeface="Times New Roman"/>
              </a:rPr>
              <a:t>32) . ρ. </a:t>
            </a:r>
            <a:r>
              <a:rPr lang="en-US" sz="2000" b="0" strike="noStrike" spc="-1">
                <a:solidFill>
                  <a:srgbClr val="000000"/>
                </a:solidFill>
                <a:highlight>
                  <a:srgbClr val="FFFFFF"/>
                </a:highlight>
                <a:latin typeface="Times New Roman"/>
                <a:ea typeface="Times New Roman"/>
              </a:rPr>
              <a:t>Lw. D w</a:t>
            </a:r>
            <a:r>
              <a:rPr lang="en-US" sz="2100" b="0" strike="noStrike" spc="-1" baseline="30000">
                <a:solidFill>
                  <a:srgbClr val="000000"/>
                </a:solidFill>
                <a:highlight>
                  <a:srgbClr val="FFFFFF"/>
                </a:highlight>
                <a:latin typeface="Times New Roman"/>
                <a:ea typeface="Times New Roman"/>
              </a:rPr>
              <a:t>4</a:t>
            </a:r>
            <a:r>
              <a:rPr lang="en-US" sz="2000" b="0" strike="noStrike" spc="-1">
                <a:solidFill>
                  <a:srgbClr val="000000"/>
                </a:solidFill>
                <a:highlight>
                  <a:srgbClr val="FFFFFF"/>
                </a:highlight>
                <a:latin typeface="Times New Roman"/>
                <a:ea typeface="Times New Roman"/>
              </a:rPr>
              <a:t> </a:t>
            </a:r>
            <a:endParaRPr lang="en-US" sz="2000" b="0" strike="noStrike" spc="-1">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54" name="TextBox 5"/>
          <p:cNvSpPr/>
          <p:nvPr/>
        </p:nvSpPr>
        <p:spPr>
          <a:xfrm>
            <a:off x="251640" y="1104840"/>
            <a:ext cx="8694000" cy="4267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457200" indent="-355680">
              <a:lnSpc>
                <a:spcPct val="150000"/>
              </a:lnSpc>
              <a:spcBef>
                <a:spcPts val="1199"/>
              </a:spcBef>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By substituting the known values, we get J</a:t>
            </a:r>
            <a:r>
              <a:rPr lang="en-US" sz="2000" b="0" strike="noStrike" spc="-1" baseline="-25000">
                <a:solidFill>
                  <a:srgbClr val="000000"/>
                </a:solidFill>
                <a:highlight>
                  <a:srgbClr val="FFFFFF"/>
                </a:highlight>
                <a:latin typeface="Times New Roman"/>
                <a:ea typeface="Times New Roman"/>
              </a:rPr>
              <a:t>w</a:t>
            </a:r>
            <a:r>
              <a:rPr lang="en-US" sz="2000" b="0" strike="noStrike" spc="-1">
                <a:solidFill>
                  <a:srgbClr val="000000"/>
                </a:solidFill>
                <a:highlight>
                  <a:srgbClr val="FFFFFF"/>
                </a:highlight>
                <a:latin typeface="Times New Roman"/>
                <a:ea typeface="Times New Roman"/>
              </a:rPr>
              <a:t> = 5.88 x 10</a:t>
            </a:r>
            <a:r>
              <a:rPr lang="en-US" sz="2000" b="0" strike="noStrike" spc="-1" baseline="30000">
                <a:solidFill>
                  <a:srgbClr val="000000"/>
                </a:solidFill>
                <a:highlight>
                  <a:srgbClr val="FFFFFF"/>
                </a:highlight>
                <a:latin typeface="Times New Roman"/>
                <a:ea typeface="Times New Roman"/>
              </a:rPr>
              <a:t>13 </a:t>
            </a:r>
            <a:r>
              <a:rPr lang="en-US" sz="2000" b="0" strike="noStrike" spc="-1">
                <a:solidFill>
                  <a:srgbClr val="000000"/>
                </a:solidFill>
                <a:highlight>
                  <a:srgbClr val="FFFFFF"/>
                </a:highlight>
                <a:latin typeface="Times New Roman"/>
                <a:ea typeface="Times New Roman"/>
              </a:rPr>
              <a:t>kg.mm</a:t>
            </a:r>
            <a:r>
              <a:rPr lang="en-US" sz="2000" b="0" strike="noStrike" spc="-1" baseline="30000">
                <a:solidFill>
                  <a:srgbClr val="000000"/>
                </a:solidFill>
                <a:highlight>
                  <a:srgbClr val="FFFFFF"/>
                </a:highlight>
                <a:latin typeface="Times New Roman"/>
                <a:ea typeface="Times New Roman"/>
              </a:rPr>
              <a:t>2</a:t>
            </a:r>
            <a:r>
              <a:rPr lang="en-US" sz="2000" b="0" strike="noStrike" spc="-1">
                <a:solidFill>
                  <a:srgbClr val="000000"/>
                </a:solidFill>
                <a:highlight>
                  <a:srgbClr val="FFFFFF"/>
                </a:highlight>
                <a:latin typeface="Times New Roman"/>
                <a:ea typeface="Times New Roman"/>
              </a:rPr>
              <a:t> </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J</a:t>
            </a:r>
            <a:r>
              <a:rPr lang="en-US" sz="2000" b="0" strike="noStrike" spc="-1" baseline="-25000">
                <a:solidFill>
                  <a:srgbClr val="000000"/>
                </a:solidFill>
                <a:highlight>
                  <a:srgbClr val="FFFFFF"/>
                </a:highlight>
                <a:latin typeface="Times New Roman"/>
                <a:ea typeface="Times New Roman"/>
              </a:rPr>
              <a:t>w</a:t>
            </a:r>
            <a:r>
              <a:rPr lang="en-US" sz="2000" b="0" strike="noStrike" spc="-1">
                <a:solidFill>
                  <a:srgbClr val="000000"/>
                </a:solidFill>
                <a:highlight>
                  <a:srgbClr val="FFFFFF"/>
                </a:highlight>
                <a:latin typeface="Times New Roman"/>
                <a:ea typeface="Times New Roman"/>
              </a:rPr>
              <a:t>’’ = J</a:t>
            </a:r>
            <a:r>
              <a:rPr lang="en-US" sz="2000" b="0" strike="noStrike" spc="-1" baseline="-25000">
                <a:solidFill>
                  <a:srgbClr val="000000"/>
                </a:solidFill>
                <a:highlight>
                  <a:srgbClr val="FFFFFF"/>
                </a:highlight>
                <a:latin typeface="Times New Roman"/>
                <a:ea typeface="Times New Roman"/>
              </a:rPr>
              <a:t>w</a:t>
            </a:r>
            <a:r>
              <a:rPr lang="en-US" sz="2000" b="0" strike="noStrike" spc="-1">
                <a:solidFill>
                  <a:srgbClr val="000000"/>
                </a:solidFill>
                <a:highlight>
                  <a:srgbClr val="FFFFFF"/>
                </a:highlight>
                <a:latin typeface="Times New Roman"/>
                <a:ea typeface="Times New Roman"/>
              </a:rPr>
              <a:t>’ x mc</a:t>
            </a:r>
            <a:r>
              <a:rPr lang="en-US" sz="2000" b="0" strike="noStrike" spc="-1" baseline="30000">
                <a:solidFill>
                  <a:srgbClr val="000000"/>
                </a:solidFill>
                <a:highlight>
                  <a:srgbClr val="FFFFFF"/>
                </a:highlight>
                <a:latin typeface="Times New Roman"/>
                <a:ea typeface="Times New Roman"/>
              </a:rPr>
              <a:t>2</a:t>
            </a:r>
            <a:r>
              <a:rPr lang="en-US" sz="2000" b="0" strike="noStrike" spc="-1">
                <a:solidFill>
                  <a:srgbClr val="000000"/>
                </a:solidFill>
                <a:highlight>
                  <a:srgbClr val="FFFFFF"/>
                </a:highlight>
                <a:latin typeface="Times New Roman"/>
                <a:ea typeface="Times New Roman"/>
              </a:rPr>
              <a:t> </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By substituting the known values, we get J</a:t>
            </a:r>
            <a:r>
              <a:rPr lang="en-US" sz="2000" b="0" strike="noStrike" spc="-1" baseline="-25000">
                <a:solidFill>
                  <a:srgbClr val="000000"/>
                </a:solidFill>
                <a:highlight>
                  <a:srgbClr val="FFFFFF"/>
                </a:highlight>
                <a:latin typeface="Times New Roman"/>
                <a:ea typeface="Times New Roman"/>
              </a:rPr>
              <a:t>w</a:t>
            </a:r>
            <a:r>
              <a:rPr lang="en-US" sz="2000" b="0" strike="noStrike" spc="-1">
                <a:solidFill>
                  <a:srgbClr val="000000"/>
                </a:solidFill>
                <a:highlight>
                  <a:srgbClr val="FFFFFF"/>
                </a:highlight>
                <a:latin typeface="Times New Roman"/>
                <a:ea typeface="Times New Roman"/>
              </a:rPr>
              <a:t>’’ = 5.88 x 10</a:t>
            </a:r>
            <a:r>
              <a:rPr lang="en-US" sz="2000" b="0" strike="noStrike" spc="-1" baseline="30000">
                <a:solidFill>
                  <a:srgbClr val="000000"/>
                </a:solidFill>
                <a:highlight>
                  <a:srgbClr val="FFFFFF"/>
                </a:highlight>
                <a:latin typeface="Times New Roman"/>
                <a:ea typeface="Times New Roman"/>
              </a:rPr>
              <a:t>13</a:t>
            </a:r>
            <a:r>
              <a:rPr lang="en-US" sz="2000" b="0" strike="noStrike" spc="-1">
                <a:solidFill>
                  <a:srgbClr val="000000"/>
                </a:solidFill>
                <a:highlight>
                  <a:srgbClr val="FFFFFF"/>
                </a:highlight>
                <a:latin typeface="Times New Roman"/>
                <a:ea typeface="Times New Roman"/>
              </a:rPr>
              <a:t> kg.mm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J</a:t>
            </a:r>
            <a:r>
              <a:rPr lang="en-US" sz="2000" b="0" strike="noStrike" spc="-1" baseline="-25000">
                <a:solidFill>
                  <a:srgbClr val="000000"/>
                </a:solidFill>
                <a:highlight>
                  <a:srgbClr val="FFFFFF"/>
                </a:highlight>
                <a:latin typeface="Times New Roman"/>
                <a:ea typeface="Times New Roman"/>
              </a:rPr>
              <a:t>w</a:t>
            </a:r>
            <a:r>
              <a:rPr lang="en-US" sz="2000" b="0" strike="noStrike" spc="-1">
                <a:solidFill>
                  <a:srgbClr val="000000"/>
                </a:solidFill>
                <a:highlight>
                  <a:srgbClr val="FFFFFF"/>
                </a:highlight>
                <a:latin typeface="Times New Roman"/>
                <a:ea typeface="Times New Roman"/>
              </a:rPr>
              <a:t> = 4 x 5.88x10</a:t>
            </a:r>
            <a:r>
              <a:rPr lang="en-US" sz="2000" b="0" strike="noStrike" spc="-1" baseline="30000">
                <a:solidFill>
                  <a:srgbClr val="000000"/>
                </a:solidFill>
                <a:highlight>
                  <a:srgbClr val="FFFFFF"/>
                </a:highlight>
                <a:latin typeface="Times New Roman"/>
                <a:ea typeface="Times New Roman"/>
              </a:rPr>
              <a:t>13 </a:t>
            </a:r>
            <a:r>
              <a:rPr lang="en-US" sz="2000" b="0" strike="noStrike" spc="-1">
                <a:solidFill>
                  <a:srgbClr val="000000"/>
                </a:solidFill>
                <a:highlight>
                  <a:srgbClr val="FFFFFF"/>
                </a:highlight>
                <a:latin typeface="Times New Roman"/>
                <a:ea typeface="Times New Roman"/>
              </a:rPr>
              <a:t>= 23520 kg.mm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Total Inertia, J</a:t>
            </a:r>
            <a:r>
              <a:rPr lang="en-US" sz="2000" b="0" strike="noStrike" spc="-1" baseline="-25000">
                <a:solidFill>
                  <a:srgbClr val="000000"/>
                </a:solidFill>
                <a:highlight>
                  <a:srgbClr val="FFFFFF"/>
                </a:highlight>
                <a:latin typeface="Times New Roman"/>
                <a:ea typeface="Times New Roman"/>
              </a:rPr>
              <a:t>L</a:t>
            </a:r>
            <a:r>
              <a:rPr lang="en-US" sz="2000" b="0" strike="noStrike" spc="-1">
                <a:solidFill>
                  <a:srgbClr val="000000"/>
                </a:solidFill>
                <a:highlight>
                  <a:srgbClr val="FFFFFF"/>
                </a:highlight>
                <a:latin typeface="Times New Roman"/>
                <a:ea typeface="Times New Roman"/>
              </a:rPr>
              <a:t> = 23520 + 1.57x10</a:t>
            </a:r>
            <a:r>
              <a:rPr lang="en-US" sz="2000" b="0" strike="noStrike" spc="-1" baseline="30000">
                <a:solidFill>
                  <a:srgbClr val="000000"/>
                </a:solidFill>
                <a:highlight>
                  <a:srgbClr val="FFFFFF"/>
                </a:highlight>
                <a:latin typeface="Times New Roman"/>
                <a:ea typeface="Times New Roman"/>
              </a:rPr>
              <a:t>4</a:t>
            </a:r>
            <a:r>
              <a:rPr lang="en-US" sz="2000" b="0" strike="noStrike" spc="-1">
                <a:solidFill>
                  <a:srgbClr val="000000"/>
                </a:solidFill>
                <a:highlight>
                  <a:srgbClr val="FFFFFF"/>
                </a:highlight>
                <a:latin typeface="Times New Roman"/>
                <a:ea typeface="Times New Roman"/>
              </a:rPr>
              <a:t> = 0.3922 kg.m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1752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Acceleration Torque T</a:t>
            </a:r>
            <a:r>
              <a:rPr lang="en-US" sz="2000" b="0" strike="noStrike" spc="-1" baseline="-25000">
                <a:solidFill>
                  <a:srgbClr val="000000"/>
                </a:solidFill>
                <a:highlight>
                  <a:srgbClr val="FFFFFF"/>
                </a:highlight>
                <a:latin typeface="Times New Roman"/>
                <a:ea typeface="Times New Roman"/>
              </a:rPr>
              <a:t>a</a:t>
            </a:r>
            <a:r>
              <a:rPr lang="en-US" sz="2000" b="0" strike="noStrike" spc="-1">
                <a:solidFill>
                  <a:srgbClr val="000000"/>
                </a:solidFill>
                <a:highlight>
                  <a:srgbClr val="FFFFFF"/>
                </a:highlight>
                <a:latin typeface="Times New Roman"/>
                <a:ea typeface="Times New Roman"/>
              </a:rPr>
              <a:t> = (J</a:t>
            </a:r>
            <a:r>
              <a:rPr lang="en-US" sz="2000" b="0" strike="noStrike" spc="-1" baseline="-25000">
                <a:solidFill>
                  <a:srgbClr val="000000"/>
                </a:solidFill>
                <a:highlight>
                  <a:srgbClr val="FFFFFF"/>
                </a:highlight>
                <a:latin typeface="Times New Roman"/>
                <a:ea typeface="Times New Roman"/>
              </a:rPr>
              <a:t>o</a:t>
            </a:r>
            <a:r>
              <a:rPr lang="en-US" sz="2000" b="0" strike="noStrike" spc="-1">
                <a:solidFill>
                  <a:srgbClr val="000000"/>
                </a:solidFill>
                <a:highlight>
                  <a:srgbClr val="FFFFFF"/>
                </a:highlight>
                <a:latin typeface="Times New Roman"/>
                <a:ea typeface="Times New Roman"/>
              </a:rPr>
              <a:t> . i</a:t>
            </a:r>
            <a:r>
              <a:rPr lang="en-US" sz="2000" b="0" strike="noStrike" spc="-1" baseline="30000">
                <a:solidFill>
                  <a:srgbClr val="000000"/>
                </a:solidFill>
                <a:highlight>
                  <a:srgbClr val="FFFFFF"/>
                </a:highlight>
                <a:latin typeface="Times New Roman"/>
                <a:ea typeface="Times New Roman"/>
              </a:rPr>
              <a:t>2 </a:t>
            </a:r>
            <a:r>
              <a:rPr lang="en-US" sz="2000" b="0" strike="noStrike" spc="-1">
                <a:solidFill>
                  <a:srgbClr val="000000"/>
                </a:solidFill>
                <a:highlight>
                  <a:srgbClr val="FFFFFF"/>
                </a:highlight>
                <a:latin typeface="Times New Roman"/>
                <a:ea typeface="Times New Roman"/>
              </a:rPr>
              <a:t> + J</a:t>
            </a:r>
            <a:r>
              <a:rPr lang="en-US" sz="2000" b="0" strike="noStrike" spc="-1" baseline="-25000">
                <a:solidFill>
                  <a:srgbClr val="000000"/>
                </a:solidFill>
                <a:highlight>
                  <a:srgbClr val="FFFFFF"/>
                </a:highlight>
                <a:latin typeface="Times New Roman"/>
                <a:ea typeface="Times New Roman"/>
              </a:rPr>
              <a:t>L</a:t>
            </a:r>
            <a:r>
              <a:rPr lang="en-US" sz="2000" b="0" strike="noStrike" spc="-1">
                <a:solidFill>
                  <a:srgbClr val="000000"/>
                </a:solidFill>
                <a:highlight>
                  <a:srgbClr val="FFFFFF"/>
                </a:highlight>
                <a:latin typeface="Times New Roman"/>
                <a:ea typeface="Times New Roman"/>
              </a:rPr>
              <a:t>) x (</a:t>
            </a:r>
            <a:r>
              <a:rPr lang="el-GR" sz="2000" b="0" strike="noStrike" spc="-1">
                <a:solidFill>
                  <a:srgbClr val="000000"/>
                </a:solidFill>
                <a:latin typeface="Times New Roman"/>
                <a:ea typeface="Times New Roman"/>
              </a:rPr>
              <a:t>π</a:t>
            </a:r>
            <a:r>
              <a:rPr lang="el-GR" sz="2000" b="0" strike="noStrike" spc="-1">
                <a:solidFill>
                  <a:srgbClr val="000000"/>
                </a:solidFill>
                <a:highlight>
                  <a:srgbClr val="FFFFFF"/>
                </a:highlight>
                <a:latin typeface="Times New Roman"/>
                <a:ea typeface="Times New Roman"/>
              </a:rPr>
              <a:t>. </a:t>
            </a:r>
            <a:r>
              <a:rPr lang="el-GR" sz="2100" b="1" strike="noStrike" spc="-1">
                <a:solidFill>
                  <a:srgbClr val="000000"/>
                </a:solidFill>
                <a:latin typeface="Arial"/>
                <a:ea typeface="Arial"/>
              </a:rPr>
              <a:t>θ</a:t>
            </a:r>
            <a:r>
              <a:rPr lang="en-US" sz="2000" b="0" strike="noStrike" spc="-1">
                <a:solidFill>
                  <a:srgbClr val="000000"/>
                </a:solidFill>
                <a:highlight>
                  <a:srgbClr val="FFFFFF"/>
                </a:highlight>
                <a:latin typeface="Times New Roman"/>
                <a:ea typeface="Times New Roman"/>
              </a:rPr>
              <a:t>s)/180</a:t>
            </a:r>
            <a:r>
              <a:rPr lang="en-US" sz="2000" b="0" strike="noStrike" spc="-1">
                <a:solidFill>
                  <a:srgbClr val="000000"/>
                </a:solidFill>
                <a:latin typeface="Arial"/>
                <a:ea typeface="Arial"/>
              </a:rPr>
              <a:t>° . (f2 -f1)/t1</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latin typeface="Arial"/>
                <a:ea typeface="Arial"/>
              </a:rPr>
              <a:t>By substituting known values, T</a:t>
            </a:r>
            <a:r>
              <a:rPr lang="en-US" sz="2000" b="0" strike="noStrike" spc="-1" baseline="-25000">
                <a:solidFill>
                  <a:srgbClr val="000000"/>
                </a:solidFill>
                <a:highlight>
                  <a:srgbClr val="FFFFFF"/>
                </a:highlight>
                <a:latin typeface="Times New Roman"/>
                <a:ea typeface="Times New Roman"/>
              </a:rPr>
              <a:t>a</a:t>
            </a:r>
            <a:r>
              <a:rPr lang="en-US" sz="2000" b="0" strike="noStrike" spc="-1">
                <a:solidFill>
                  <a:srgbClr val="000000"/>
                </a:solidFill>
                <a:highlight>
                  <a:srgbClr val="FFFFFF"/>
                </a:highlight>
                <a:latin typeface="Times New Roman"/>
                <a:ea typeface="Times New Roman"/>
              </a:rPr>
              <a:t> = 22.619 x10</a:t>
            </a:r>
            <a:r>
              <a:rPr lang="en-US" sz="2000" b="0" strike="noStrike" spc="-1" baseline="30000">
                <a:solidFill>
                  <a:srgbClr val="000000"/>
                </a:solidFill>
                <a:highlight>
                  <a:srgbClr val="FFFFFF"/>
                </a:highlight>
                <a:latin typeface="Times New Roman"/>
                <a:ea typeface="Times New Roman"/>
              </a:rPr>
              <a:t>3</a:t>
            </a:r>
            <a:r>
              <a:rPr lang="en-US" sz="2000" b="0" strike="noStrike" spc="-1">
                <a:solidFill>
                  <a:srgbClr val="000000"/>
                </a:solidFill>
                <a:highlight>
                  <a:srgbClr val="FFFFFF"/>
                </a:highlight>
                <a:latin typeface="Times New Roman"/>
                <a:ea typeface="Times New Roman"/>
              </a:rPr>
              <a:t> J</a:t>
            </a:r>
            <a:r>
              <a:rPr lang="en-US" sz="2000" b="0" strike="noStrike" spc="-1" baseline="-25000">
                <a:solidFill>
                  <a:srgbClr val="000000"/>
                </a:solidFill>
                <a:highlight>
                  <a:srgbClr val="FFFFFF"/>
                </a:highlight>
                <a:latin typeface="Times New Roman"/>
                <a:ea typeface="Times New Roman"/>
              </a:rPr>
              <a:t>0 </a:t>
            </a:r>
            <a:r>
              <a:rPr lang="en-US" sz="2000" b="0" strike="noStrike" spc="-1">
                <a:solidFill>
                  <a:srgbClr val="000000"/>
                </a:solidFill>
                <a:highlight>
                  <a:srgbClr val="FFFFFF"/>
                </a:highlight>
                <a:latin typeface="Times New Roman"/>
                <a:ea typeface="Times New Roman"/>
              </a:rPr>
              <a:t>+ 1.92 N-m</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Total required torque = (T</a:t>
            </a:r>
            <a:r>
              <a:rPr lang="en-US" sz="2000" b="0" strike="noStrike" spc="-1" baseline="-25000">
                <a:solidFill>
                  <a:srgbClr val="000000"/>
                </a:solidFill>
                <a:highlight>
                  <a:srgbClr val="FFFFFF"/>
                </a:highlight>
                <a:latin typeface="Times New Roman"/>
                <a:ea typeface="Times New Roman"/>
              </a:rPr>
              <a:t>L</a:t>
            </a:r>
            <a:r>
              <a:rPr lang="en-US" sz="2000" b="0" strike="noStrike" spc="-1">
                <a:solidFill>
                  <a:srgbClr val="000000"/>
                </a:solidFill>
                <a:highlight>
                  <a:srgbClr val="FFFFFF"/>
                </a:highlight>
                <a:latin typeface="Times New Roman"/>
                <a:ea typeface="Times New Roman"/>
              </a:rPr>
              <a:t> + T</a:t>
            </a:r>
            <a:r>
              <a:rPr lang="en-US" sz="2000" b="0" strike="noStrike" spc="-1" baseline="-25000">
                <a:solidFill>
                  <a:srgbClr val="000000"/>
                </a:solidFill>
                <a:highlight>
                  <a:srgbClr val="FFFFFF"/>
                </a:highlight>
                <a:latin typeface="Times New Roman"/>
                <a:ea typeface="Times New Roman"/>
              </a:rPr>
              <a:t>a</a:t>
            </a:r>
            <a:r>
              <a:rPr lang="en-US" sz="2000" b="0" strike="noStrike" spc="-1">
                <a:solidFill>
                  <a:srgbClr val="000000"/>
                </a:solidFill>
                <a:highlight>
                  <a:srgbClr val="FFFFFF"/>
                </a:highlight>
                <a:latin typeface="Times New Roman"/>
                <a:ea typeface="Times New Roman"/>
              </a:rPr>
              <a:t>) x 2 </a:t>
            </a:r>
            <a:endParaRPr lang="en-US" sz="2000" b="0" strike="noStrike" spc="-1">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5"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56" name="TextBox 5"/>
          <p:cNvSpPr/>
          <p:nvPr/>
        </p:nvSpPr>
        <p:spPr>
          <a:xfrm>
            <a:off x="251640" y="1104840"/>
            <a:ext cx="8694000" cy="52441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457200" indent="-355680">
              <a:lnSpc>
                <a:spcPct val="150000"/>
              </a:lnSpc>
              <a:spcBef>
                <a:spcPts val="1199"/>
              </a:spcBef>
              <a:buClr>
                <a:srgbClr val="000000"/>
              </a:buClr>
              <a:buFont typeface="Arial"/>
              <a:buChar char="•"/>
            </a:pPr>
            <a:r>
              <a:rPr lang="en-US" sz="2000" b="0" strike="noStrike" spc="-1">
                <a:solidFill>
                  <a:srgbClr val="000000"/>
                </a:solidFill>
                <a:highlight>
                  <a:srgbClr val="FFFFFF"/>
                </a:highlight>
                <a:latin typeface="Times New Roman"/>
                <a:ea typeface="Times New Roman"/>
              </a:rPr>
              <a:t>By substituting known values, T</a:t>
            </a:r>
            <a:r>
              <a:rPr lang="en-US" sz="2000" b="0" strike="noStrike" spc="-1" baseline="-25000">
                <a:solidFill>
                  <a:srgbClr val="000000"/>
                </a:solidFill>
                <a:highlight>
                  <a:srgbClr val="FFFFFF"/>
                </a:highlight>
                <a:latin typeface="Times New Roman"/>
                <a:ea typeface="Times New Roman"/>
              </a:rPr>
              <a:t>m</a:t>
            </a:r>
            <a:r>
              <a:rPr lang="en-US" sz="2000" b="0" strike="noStrike" spc="-1">
                <a:solidFill>
                  <a:srgbClr val="000000"/>
                </a:solidFill>
                <a:highlight>
                  <a:srgbClr val="FFFFFF"/>
                </a:highlight>
                <a:latin typeface="Times New Roman"/>
                <a:ea typeface="Times New Roman"/>
              </a:rPr>
              <a:t>= 4 Nm</a:t>
            </a:r>
            <a:endParaRPr lang="en-US" sz="2000" b="0" strike="noStrike" spc="-1">
              <a:latin typeface="Arial"/>
            </a:endParaRPr>
          </a:p>
          <a:p>
            <a:pPr marL="457200" indent="-3556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So for the application, the necessary torque is 4 Nm. By looking at the stepper motor catalogue, Oriental Motors RK564BC-N36 is selected for this application. </a:t>
            </a:r>
            <a:endParaRPr lang="en-US" sz="2000" b="0" strike="noStrike" spc="-1">
              <a:latin typeface="Arial"/>
            </a:endParaRPr>
          </a:p>
          <a:p>
            <a:pPr marL="101520">
              <a:lnSpc>
                <a:spcPct val="150000"/>
              </a:lnSpc>
              <a:buNone/>
            </a:pPr>
            <a:r>
              <a:rPr lang="en-US" sz="2000" b="1" strike="noStrike" spc="-1">
                <a:solidFill>
                  <a:srgbClr val="000000"/>
                </a:solidFill>
                <a:highlight>
                  <a:srgbClr val="FFFFFF"/>
                </a:highlight>
                <a:latin typeface="Times New Roman"/>
                <a:ea typeface="Times New Roman"/>
              </a:rPr>
              <a:t>Column calculation:</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Breadth of column, b = 80mm</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Length of column, l = ?</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By Golden ratio, lb =1.67, l = 1.67 x 80 = 134mm. We take 700mm as length</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 </a:t>
            </a:r>
            <a:r>
              <a:rPr lang="en-US" sz="2000" b="0" i="1" strike="noStrike" spc="-1">
                <a:solidFill>
                  <a:srgbClr val="000000"/>
                </a:solidFill>
                <a:latin typeface="Arial"/>
                <a:ea typeface="Arial"/>
              </a:rPr>
              <a:t>σ</a:t>
            </a:r>
            <a:r>
              <a:rPr lang="en-US" sz="2000" b="0" strike="noStrike" spc="-1">
                <a:solidFill>
                  <a:srgbClr val="000000"/>
                </a:solidFill>
                <a:highlight>
                  <a:srgbClr val="FFFFFF"/>
                </a:highlight>
                <a:latin typeface="Times New Roman"/>
                <a:ea typeface="Times New Roman"/>
              </a:rPr>
              <a:t>= </a:t>
            </a:r>
            <a:r>
              <a:rPr lang="en-US" sz="2000" b="0" i="1" strike="noStrike" spc="-1">
                <a:solidFill>
                  <a:srgbClr val="000000"/>
                </a:solidFill>
                <a:latin typeface="Arial"/>
                <a:ea typeface="Arial"/>
              </a:rPr>
              <a:t>σ</a:t>
            </a:r>
            <a:r>
              <a:rPr lang="en-US" sz="2000" b="0" strike="noStrike" spc="-1" baseline="-25000">
                <a:solidFill>
                  <a:srgbClr val="000000"/>
                </a:solidFill>
                <a:highlight>
                  <a:srgbClr val="FFFFFF"/>
                </a:highlight>
                <a:latin typeface="Times New Roman"/>
                <a:ea typeface="Times New Roman"/>
              </a:rPr>
              <a:t>a</a:t>
            </a:r>
            <a:r>
              <a:rPr lang="en-US" sz="2000" b="0" strike="noStrike" spc="-1">
                <a:solidFill>
                  <a:srgbClr val="000000"/>
                </a:solidFill>
                <a:highlight>
                  <a:srgbClr val="FFFFFF"/>
                </a:highlight>
                <a:latin typeface="Times New Roman"/>
                <a:ea typeface="Times New Roman"/>
              </a:rPr>
              <a:t> + </a:t>
            </a:r>
            <a:r>
              <a:rPr lang="en-US" sz="2000" b="0" i="1" strike="noStrike" spc="-1">
                <a:solidFill>
                  <a:srgbClr val="000000"/>
                </a:solidFill>
                <a:latin typeface="Arial"/>
                <a:ea typeface="Arial"/>
              </a:rPr>
              <a:t>σ</a:t>
            </a:r>
            <a:r>
              <a:rPr lang="en-US" sz="2000" b="0" strike="noStrike" spc="-1" baseline="-25000">
                <a:solidFill>
                  <a:srgbClr val="000000"/>
                </a:solidFill>
                <a:highlight>
                  <a:srgbClr val="FFFFFF"/>
                </a:highlight>
                <a:latin typeface="Times New Roman"/>
                <a:ea typeface="Times New Roman"/>
              </a:rPr>
              <a:t>b</a:t>
            </a:r>
            <a:r>
              <a:rPr lang="en-US" sz="2000" b="0" strike="noStrike" spc="-1">
                <a:solidFill>
                  <a:srgbClr val="000000"/>
                </a:solidFill>
                <a:highlight>
                  <a:srgbClr val="FFFFFF"/>
                </a:highlight>
                <a:latin typeface="Times New Roman"/>
                <a:ea typeface="Times New Roman"/>
              </a:rPr>
              <a:t>,  = </a:t>
            </a:r>
            <a:r>
              <a:rPr lang="en-US" sz="2000" b="0" i="1" strike="noStrike" spc="-1">
                <a:solidFill>
                  <a:srgbClr val="000000"/>
                </a:solidFill>
                <a:latin typeface="Arial"/>
                <a:ea typeface="Arial"/>
              </a:rPr>
              <a:t>σ</a:t>
            </a:r>
            <a:r>
              <a:rPr lang="en-US" sz="2000" b="0" strike="noStrike" spc="-1">
                <a:solidFill>
                  <a:srgbClr val="000000"/>
                </a:solidFill>
                <a:highlight>
                  <a:srgbClr val="FFFFFF"/>
                </a:highlight>
                <a:latin typeface="Times New Roman"/>
                <a:ea typeface="Times New Roman"/>
              </a:rPr>
              <a:t>y/FOS where </a:t>
            </a:r>
            <a:r>
              <a:rPr lang="en-US" sz="2000" b="0" strike="noStrike" spc="-1" baseline="-25000">
                <a:solidFill>
                  <a:srgbClr val="000000"/>
                </a:solidFill>
                <a:highlight>
                  <a:srgbClr val="FFFFFF"/>
                </a:highlight>
                <a:latin typeface="Times New Roman"/>
                <a:ea typeface="Times New Roman"/>
              </a:rPr>
              <a:t>y</a:t>
            </a:r>
            <a:r>
              <a:rPr lang="en-US" sz="2000" b="0" strike="noStrike" spc="-1">
                <a:solidFill>
                  <a:srgbClr val="000000"/>
                </a:solidFill>
                <a:highlight>
                  <a:srgbClr val="FFFFFF"/>
                </a:highlight>
                <a:latin typeface="Times New Roman"/>
                <a:ea typeface="Times New Roman"/>
              </a:rPr>
              <a:t> </a:t>
            </a:r>
            <a:r>
              <a:rPr lang="en-US" sz="2000" b="0" strike="noStrike" spc="-1">
                <a:solidFill>
                  <a:srgbClr val="000000"/>
                </a:solidFill>
                <a:latin typeface="Times New Roman"/>
                <a:ea typeface="Times New Roman"/>
              </a:rPr>
              <a:t>is the yield strength of steel = 250 N/mm</a:t>
            </a:r>
            <a:r>
              <a:rPr lang="en-US" sz="2000" b="0" strike="noStrike" spc="-1" baseline="30000">
                <a:solidFill>
                  <a:srgbClr val="000000"/>
                </a:solidFill>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latin typeface="Times New Roman"/>
                <a:ea typeface="Times New Roman"/>
              </a:rPr>
              <a:t>FOS = 2 (Ductile material)</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latin typeface="Times New Roman"/>
                <a:ea typeface="Times New Roman"/>
              </a:rPr>
              <a:t>Total mass = 1.25+0.25+0.25+0.25 = 2kg</a:t>
            </a:r>
            <a:endParaRPr lang="en-US" sz="2000" b="0" strike="noStrike" spc="-1">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58" name="TextBox 5"/>
          <p:cNvSpPr/>
          <p:nvPr/>
        </p:nvSpPr>
        <p:spPr>
          <a:xfrm>
            <a:off x="251640" y="1104840"/>
            <a:ext cx="8694000" cy="53694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457200" indent="-355680">
              <a:lnSpc>
                <a:spcPct val="150000"/>
              </a:lnSpc>
              <a:spcBef>
                <a:spcPts val="1199"/>
              </a:spcBef>
              <a:buClr>
                <a:srgbClr val="000000"/>
              </a:buClr>
              <a:buFont typeface="Times New Roman"/>
              <a:buChar char="•"/>
            </a:pPr>
            <a:r>
              <a:rPr lang="en-US" sz="2000" b="0" strike="noStrike" spc="-1">
                <a:solidFill>
                  <a:srgbClr val="000000"/>
                </a:solidFill>
                <a:latin typeface="Times New Roman"/>
                <a:ea typeface="Times New Roman"/>
              </a:rPr>
              <a:t>F = W = mg = 19.62N</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latin typeface="Times New Roman"/>
                <a:ea typeface="Times New Roman"/>
              </a:rPr>
              <a:t>A = b x t</a:t>
            </a:r>
            <a:endParaRPr lang="en-US" sz="2000" b="0" strike="noStrike" spc="-1">
              <a:latin typeface="Arial"/>
            </a:endParaRPr>
          </a:p>
          <a:p>
            <a:pPr marL="457200" indent="-355680">
              <a:lnSpc>
                <a:spcPct val="150000"/>
              </a:lnSpc>
              <a:buClr>
                <a:srgbClr val="000000"/>
              </a:buClr>
              <a:buFont typeface="Times New Roman"/>
              <a:buChar char="•"/>
            </a:pPr>
            <a:r>
              <a:rPr lang="en-US" sz="2000" b="0" i="1" strike="noStrike" spc="-1">
                <a:solidFill>
                  <a:srgbClr val="000000"/>
                </a:solidFill>
                <a:latin typeface="Arial"/>
                <a:ea typeface="Arial"/>
              </a:rPr>
              <a:t>σ</a:t>
            </a:r>
            <a:r>
              <a:rPr lang="en-US" sz="2000" b="0" strike="noStrike" spc="-1" baseline="-25000">
                <a:solidFill>
                  <a:srgbClr val="000000"/>
                </a:solidFill>
                <a:highlight>
                  <a:srgbClr val="FFFFFF"/>
                </a:highlight>
                <a:latin typeface="Times New Roman"/>
                <a:ea typeface="Times New Roman"/>
              </a:rPr>
              <a:t>b </a:t>
            </a:r>
            <a:r>
              <a:rPr lang="en-US" sz="2000" b="0" strike="noStrike" spc="-1">
                <a:solidFill>
                  <a:srgbClr val="000000"/>
                </a:solidFill>
                <a:highlight>
                  <a:srgbClr val="FFFFFF"/>
                </a:highlight>
                <a:latin typeface="Times New Roman"/>
                <a:ea typeface="Times New Roman"/>
              </a:rPr>
              <a:t> = bt</a:t>
            </a:r>
            <a:r>
              <a:rPr lang="en-US" sz="2000" b="0" strike="noStrike" spc="-1" baseline="30000">
                <a:solidFill>
                  <a:srgbClr val="000000"/>
                </a:solidFill>
                <a:highlight>
                  <a:srgbClr val="FFFFFF"/>
                </a:highlight>
                <a:latin typeface="Times New Roman"/>
                <a:ea typeface="Times New Roman"/>
              </a:rPr>
              <a:t>3</a:t>
            </a:r>
            <a:r>
              <a:rPr lang="en-US" sz="2000" b="0" strike="noStrike" spc="-1">
                <a:solidFill>
                  <a:srgbClr val="000000"/>
                </a:solidFill>
                <a:highlight>
                  <a:srgbClr val="FFFFFF"/>
                </a:highlight>
                <a:latin typeface="Times New Roman"/>
                <a:ea typeface="Times New Roman"/>
              </a:rPr>
              <a:t>/12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 </a:t>
            </a:r>
            <a:r>
              <a:rPr lang="en-US" sz="2000" b="0" i="1" strike="noStrike" spc="-1">
                <a:solidFill>
                  <a:srgbClr val="000000"/>
                </a:solidFill>
                <a:latin typeface="Arial"/>
                <a:ea typeface="Arial"/>
              </a:rPr>
              <a:t>σ</a:t>
            </a:r>
            <a:r>
              <a:rPr lang="en-US" sz="2000" b="0" strike="noStrike" spc="-1">
                <a:solidFill>
                  <a:srgbClr val="000000"/>
                </a:solidFill>
                <a:highlight>
                  <a:srgbClr val="FFFFFF"/>
                </a:highlight>
                <a:latin typeface="Times New Roman"/>
                <a:ea typeface="Times New Roman"/>
              </a:rPr>
              <a:t>= </a:t>
            </a:r>
            <a:r>
              <a:rPr lang="en-US" sz="2000" b="0" i="1" strike="noStrike" spc="-1">
                <a:solidFill>
                  <a:srgbClr val="000000"/>
                </a:solidFill>
                <a:latin typeface="Arial"/>
                <a:ea typeface="Arial"/>
              </a:rPr>
              <a:t>σ</a:t>
            </a:r>
            <a:r>
              <a:rPr lang="en-US" sz="2000" b="0" strike="noStrike" spc="-1" baseline="-25000">
                <a:solidFill>
                  <a:srgbClr val="000000"/>
                </a:solidFill>
                <a:highlight>
                  <a:srgbClr val="FFFFFF"/>
                </a:highlight>
                <a:latin typeface="Times New Roman"/>
                <a:ea typeface="Times New Roman"/>
              </a:rPr>
              <a:t>a </a:t>
            </a:r>
            <a:r>
              <a:rPr lang="en-US" sz="2000" b="0" strike="noStrike" spc="-1">
                <a:solidFill>
                  <a:srgbClr val="000000"/>
                </a:solidFill>
                <a:highlight>
                  <a:srgbClr val="FFFFFF"/>
                </a:highlight>
                <a:latin typeface="Times New Roman"/>
                <a:ea typeface="Times New Roman"/>
              </a:rPr>
              <a:t>+ </a:t>
            </a:r>
            <a:r>
              <a:rPr lang="en-US" sz="2000" b="0" i="1" strike="noStrike" spc="-1">
                <a:solidFill>
                  <a:srgbClr val="000000"/>
                </a:solidFill>
                <a:latin typeface="Arial"/>
                <a:ea typeface="Arial"/>
              </a:rPr>
              <a:t>σ</a:t>
            </a:r>
            <a:r>
              <a:rPr lang="en-US" sz="2000" b="0" strike="noStrike" spc="-1" baseline="-25000">
                <a:solidFill>
                  <a:srgbClr val="000000"/>
                </a:solidFill>
                <a:highlight>
                  <a:srgbClr val="FFFFFF"/>
                </a:highlight>
                <a:latin typeface="Times New Roman"/>
                <a:ea typeface="Times New Roman"/>
              </a:rPr>
              <a:t>b</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125 = 19.62/80t + 80t</a:t>
            </a:r>
            <a:r>
              <a:rPr lang="en-US" sz="2000" b="0" strike="noStrike" spc="-1" baseline="30000">
                <a:solidFill>
                  <a:srgbClr val="000000"/>
                </a:solidFill>
                <a:highlight>
                  <a:srgbClr val="FFFFFF"/>
                </a:highlight>
                <a:latin typeface="Times New Roman"/>
                <a:ea typeface="Times New Roman"/>
              </a:rPr>
              <a:t>3</a:t>
            </a:r>
            <a:r>
              <a:rPr lang="en-US" sz="2000" b="0" strike="noStrike" spc="-1">
                <a:solidFill>
                  <a:srgbClr val="000000"/>
                </a:solidFill>
                <a:highlight>
                  <a:srgbClr val="FFFFFF"/>
                </a:highlight>
                <a:latin typeface="Times New Roman"/>
                <a:ea typeface="Times New Roman"/>
              </a:rPr>
              <a:t>/12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By simplifying it, we get t ~ 3mm</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For safety, we are considering 10mm thickness</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Area of moment of inertia of rectangle</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Ixx</a:t>
            </a:r>
            <a:r>
              <a:rPr lang="en-US" sz="2000" b="0" strike="noStrike" spc="-1" baseline="-25000">
                <a:solidFill>
                  <a:srgbClr val="000000"/>
                </a:solidFill>
                <a:highlight>
                  <a:srgbClr val="FFFFFF"/>
                </a:highlight>
                <a:latin typeface="Times New Roman"/>
                <a:ea typeface="Times New Roman"/>
              </a:rPr>
              <a:t> </a:t>
            </a:r>
            <a:r>
              <a:rPr lang="en-US" sz="2000" b="0" strike="noStrike" spc="-1">
                <a:solidFill>
                  <a:srgbClr val="000000"/>
                </a:solidFill>
                <a:highlight>
                  <a:srgbClr val="FFFFFF"/>
                </a:highlight>
                <a:latin typeface="Times New Roman"/>
                <a:ea typeface="Times New Roman"/>
              </a:rPr>
              <a:t> = bt</a:t>
            </a:r>
            <a:r>
              <a:rPr lang="en-US" sz="2000" b="0" strike="noStrike" spc="-1" baseline="30000">
                <a:solidFill>
                  <a:srgbClr val="000000"/>
                </a:solidFill>
                <a:highlight>
                  <a:srgbClr val="FFFFFF"/>
                </a:highlight>
                <a:latin typeface="Times New Roman"/>
                <a:ea typeface="Times New Roman"/>
              </a:rPr>
              <a:t>3</a:t>
            </a:r>
            <a:r>
              <a:rPr lang="en-US" sz="2000" b="0" strike="noStrike" spc="-1">
                <a:solidFill>
                  <a:srgbClr val="000000"/>
                </a:solidFill>
                <a:highlight>
                  <a:srgbClr val="FFFFFF"/>
                </a:highlight>
                <a:latin typeface="Times New Roman"/>
                <a:ea typeface="Times New Roman"/>
              </a:rPr>
              <a:t>/12 = 6667 mm</a:t>
            </a:r>
            <a:r>
              <a:rPr lang="en-US" sz="2000" b="0" strike="noStrike" spc="-1" baseline="30000">
                <a:solidFill>
                  <a:srgbClr val="000000"/>
                </a:solidFill>
                <a:highlight>
                  <a:srgbClr val="FFFFFF"/>
                </a:highlight>
                <a:latin typeface="Times New Roman"/>
                <a:ea typeface="Times New Roman"/>
              </a:rPr>
              <a:t>4</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I</a:t>
            </a:r>
            <a:r>
              <a:rPr lang="en-US" sz="2000" b="0" strike="noStrike" spc="-1" baseline="-25000">
                <a:solidFill>
                  <a:srgbClr val="000000"/>
                </a:solidFill>
                <a:highlight>
                  <a:srgbClr val="FFFFFF"/>
                </a:highlight>
                <a:latin typeface="Times New Roman"/>
                <a:ea typeface="Times New Roman"/>
              </a:rPr>
              <a:t>yy </a:t>
            </a:r>
            <a:r>
              <a:rPr lang="en-US" sz="2000" b="0" strike="noStrike" spc="-1">
                <a:solidFill>
                  <a:srgbClr val="000000"/>
                </a:solidFill>
                <a:highlight>
                  <a:srgbClr val="FFFFFF"/>
                </a:highlight>
                <a:latin typeface="Times New Roman"/>
                <a:ea typeface="Times New Roman"/>
              </a:rPr>
              <a:t>= b</a:t>
            </a:r>
            <a:r>
              <a:rPr lang="en-US" sz="2000" b="0" strike="noStrike" spc="-1" baseline="30000">
                <a:solidFill>
                  <a:srgbClr val="000000"/>
                </a:solidFill>
                <a:highlight>
                  <a:srgbClr val="FFFFFF"/>
                </a:highlight>
                <a:latin typeface="Times New Roman"/>
                <a:ea typeface="Times New Roman"/>
              </a:rPr>
              <a:t>3</a:t>
            </a:r>
            <a:r>
              <a:rPr lang="en-US" sz="2000" b="0" strike="noStrike" spc="-1">
                <a:solidFill>
                  <a:srgbClr val="000000"/>
                </a:solidFill>
                <a:highlight>
                  <a:srgbClr val="FFFFFF"/>
                </a:highlight>
                <a:latin typeface="Times New Roman"/>
                <a:ea typeface="Times New Roman"/>
              </a:rPr>
              <a:t>t/12  = 426667 mm</a:t>
            </a:r>
            <a:r>
              <a:rPr lang="en-US" sz="2000" b="0" strike="noStrike" spc="-1" baseline="30000">
                <a:solidFill>
                  <a:srgbClr val="000000"/>
                </a:solidFill>
                <a:highlight>
                  <a:srgbClr val="FFFFFF"/>
                </a:highlight>
                <a:latin typeface="Times New Roman"/>
                <a:ea typeface="Times New Roman"/>
              </a:rPr>
              <a:t>4</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K = √(I/A) = 2.8</a:t>
            </a:r>
            <a:endParaRPr lang="en-US" sz="2000" b="0" strike="noStrike" spc="-1">
              <a:latin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9"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60" name="TextBox 5"/>
          <p:cNvSpPr/>
          <p:nvPr/>
        </p:nvSpPr>
        <p:spPr>
          <a:xfrm>
            <a:off x="251640" y="1104840"/>
            <a:ext cx="8694000" cy="43923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457200" indent="-355680">
              <a:lnSpc>
                <a:spcPct val="150000"/>
              </a:lnSpc>
              <a:spcBef>
                <a:spcPts val="1199"/>
              </a:spcBef>
              <a:buClr>
                <a:srgbClr val="000000"/>
              </a:buClr>
              <a:buFont typeface="Arial"/>
              <a:buChar char="•"/>
            </a:pPr>
            <a:r>
              <a:rPr lang="en-US" sz="2000" b="0" strike="noStrike" spc="-1">
                <a:solidFill>
                  <a:srgbClr val="000000"/>
                </a:solidFill>
                <a:latin typeface="Times New Roman"/>
                <a:ea typeface="Times New Roman"/>
              </a:rPr>
              <a:t>(l/k)</a:t>
            </a:r>
            <a:r>
              <a:rPr lang="en-US" sz="2000" b="0" strike="noStrike" spc="-1" baseline="-25000">
                <a:solidFill>
                  <a:srgbClr val="000000"/>
                </a:solidFill>
                <a:highlight>
                  <a:srgbClr val="FFFFFF"/>
                </a:highlight>
                <a:latin typeface="Times New Roman"/>
                <a:ea typeface="Times New Roman"/>
              </a:rPr>
              <a:t>1</a:t>
            </a:r>
            <a:r>
              <a:rPr lang="en-US" sz="2000" b="0" strike="noStrike" spc="-1">
                <a:solidFill>
                  <a:srgbClr val="000000"/>
                </a:solidFill>
                <a:highlight>
                  <a:srgbClr val="FFFFFF"/>
                </a:highlight>
                <a:latin typeface="Times New Roman"/>
                <a:ea typeface="Times New Roman"/>
              </a:rPr>
              <a:t> = 250</a:t>
            </a:r>
            <a:endParaRPr lang="en-US" sz="2000" b="0" strike="noStrike" spc="-1">
              <a:latin typeface="Arial"/>
            </a:endParaRPr>
          </a:p>
          <a:p>
            <a:pPr marL="457200" indent="-355680">
              <a:lnSpc>
                <a:spcPct val="150000"/>
              </a:lnSpc>
              <a:buClr>
                <a:srgbClr val="000000"/>
              </a:buClr>
              <a:buFont typeface="Arial"/>
              <a:buChar char="•"/>
            </a:pPr>
            <a:r>
              <a:rPr lang="en-US" sz="2000" b="0" i="1" strike="noStrike" spc="-1">
                <a:solidFill>
                  <a:srgbClr val="000000"/>
                </a:solidFill>
                <a:latin typeface="Arial"/>
                <a:ea typeface="Arial"/>
              </a:rPr>
              <a:t>σ</a:t>
            </a:r>
            <a:r>
              <a:rPr lang="en-US" sz="2000" b="0" strike="noStrike" spc="-1">
                <a:solidFill>
                  <a:srgbClr val="000000"/>
                </a:solidFill>
                <a:highlight>
                  <a:srgbClr val="FFFFFF"/>
                </a:highlight>
                <a:latin typeface="Times New Roman"/>
                <a:ea typeface="Times New Roman"/>
              </a:rPr>
              <a:t>y/FOS = n</a:t>
            </a:r>
            <a:r>
              <a:rPr lang="en-US" sz="2000" b="0" strike="noStrike" spc="-1">
                <a:solidFill>
                  <a:srgbClr val="000000"/>
                </a:solidFill>
                <a:latin typeface="Times New Roman"/>
                <a:ea typeface="Times New Roman"/>
              </a:rPr>
              <a:t>π</a:t>
            </a:r>
            <a:r>
              <a:rPr lang="en-US" sz="2000" b="0" strike="noStrike" spc="-1" baseline="30000">
                <a:solidFill>
                  <a:srgbClr val="000000"/>
                </a:solidFill>
                <a:highlight>
                  <a:srgbClr val="FFFFFF"/>
                </a:highlight>
                <a:latin typeface="Times New Roman"/>
                <a:ea typeface="Times New Roman"/>
              </a:rPr>
              <a:t>2</a:t>
            </a:r>
            <a:r>
              <a:rPr lang="en-US" sz="2000" b="0" strike="noStrike" spc="-1">
                <a:solidFill>
                  <a:srgbClr val="000000"/>
                </a:solidFill>
                <a:highlight>
                  <a:srgbClr val="FFFFFF"/>
                </a:highlight>
                <a:latin typeface="Times New Roman"/>
                <a:ea typeface="Times New Roman"/>
              </a:rPr>
              <a:t>E/(l/k)</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By substituting known values, (l/k)</a:t>
            </a:r>
            <a:r>
              <a:rPr lang="en-US" sz="2000" b="0" strike="noStrike" spc="-1" baseline="-25000">
                <a:solidFill>
                  <a:srgbClr val="000000"/>
                </a:solidFill>
                <a:highlight>
                  <a:srgbClr val="FFFFFF"/>
                </a:highlight>
                <a:latin typeface="Times New Roman"/>
                <a:ea typeface="Times New Roman"/>
              </a:rPr>
              <a:t>2</a:t>
            </a:r>
            <a:r>
              <a:rPr lang="en-US" sz="2000" b="0" strike="noStrike" spc="-1">
                <a:solidFill>
                  <a:srgbClr val="000000"/>
                </a:solidFill>
                <a:highlight>
                  <a:srgbClr val="FFFFFF"/>
                </a:highlight>
                <a:latin typeface="Times New Roman"/>
                <a:ea typeface="Times New Roman"/>
              </a:rPr>
              <a:t> = 62.8</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So, it is long column, thus has to be proceeded with Euler’s formula</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Euler’s Formula</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PCr = </a:t>
            </a:r>
            <a:r>
              <a:rPr lang="en-US" sz="2000" b="0" strike="noStrike" spc="-1">
                <a:solidFill>
                  <a:srgbClr val="000000"/>
                </a:solidFill>
                <a:latin typeface="Times New Roman"/>
                <a:ea typeface="Times New Roman"/>
              </a:rPr>
              <a:t>π</a:t>
            </a:r>
            <a:r>
              <a:rPr lang="en-US" sz="2000" b="0" strike="noStrike" spc="-1" baseline="30000">
                <a:solidFill>
                  <a:srgbClr val="000000"/>
                </a:solidFill>
                <a:highlight>
                  <a:srgbClr val="FFFFFF"/>
                </a:highlight>
                <a:latin typeface="Times New Roman"/>
                <a:ea typeface="Times New Roman"/>
              </a:rPr>
              <a:t>2</a:t>
            </a:r>
            <a:r>
              <a:rPr lang="en-US" sz="2000" b="0" strike="noStrike" spc="-1">
                <a:solidFill>
                  <a:srgbClr val="000000"/>
                </a:solidFill>
                <a:highlight>
                  <a:srgbClr val="FFFFFF"/>
                </a:highlight>
                <a:latin typeface="Times New Roman"/>
                <a:ea typeface="Times New Roman"/>
              </a:rPr>
              <a:t>EI/le</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By substituting known values, PCr = 6708N</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P</a:t>
            </a:r>
            <a:r>
              <a:rPr lang="en-US" sz="2000" b="0" strike="noStrike" spc="-1" baseline="-25000">
                <a:solidFill>
                  <a:srgbClr val="000000"/>
                </a:solidFill>
                <a:highlight>
                  <a:srgbClr val="FFFFFF"/>
                </a:highlight>
                <a:latin typeface="Times New Roman"/>
                <a:ea typeface="Times New Roman"/>
              </a:rPr>
              <a:t>actual</a:t>
            </a:r>
            <a:r>
              <a:rPr lang="en-US" sz="2000" b="0" strike="noStrike" spc="-1">
                <a:solidFill>
                  <a:srgbClr val="000000"/>
                </a:solidFill>
                <a:highlight>
                  <a:srgbClr val="FFFFFF"/>
                </a:highlight>
                <a:latin typeface="Times New Roman"/>
                <a:ea typeface="Times New Roman"/>
              </a:rPr>
              <a:t> = 19.62N &lt; 6708N</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So, the design is safe.</a:t>
            </a:r>
            <a:endParaRPr lang="en-US" sz="2000" b="0" strike="noStrike" spc="-1">
              <a:latin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1"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62" name="TextBox 5"/>
          <p:cNvSpPr/>
          <p:nvPr/>
        </p:nvSpPr>
        <p:spPr>
          <a:xfrm>
            <a:off x="251640" y="1104840"/>
            <a:ext cx="8694000" cy="4267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101520">
              <a:lnSpc>
                <a:spcPct val="150000"/>
              </a:lnSpc>
              <a:spcBef>
                <a:spcPts val="1199"/>
              </a:spcBef>
              <a:buNone/>
            </a:pPr>
            <a:r>
              <a:rPr lang="en-US" sz="2000" b="1" strike="noStrike" spc="-1">
                <a:solidFill>
                  <a:srgbClr val="000000"/>
                </a:solidFill>
                <a:highlight>
                  <a:srgbClr val="FFFFFF"/>
                </a:highlight>
                <a:latin typeface="Times New Roman"/>
                <a:ea typeface="Times New Roman"/>
              </a:rPr>
              <a:t>Bending Stress Calculation for plate:</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y= d/2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W= 91.723N</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l = b = 350mm, d =?</a:t>
            </a:r>
            <a:endParaRPr lang="en-US" sz="2000" b="0" strike="noStrike" spc="-1">
              <a:latin typeface="Arial"/>
            </a:endParaRPr>
          </a:p>
          <a:p>
            <a:pPr marL="101520">
              <a:lnSpc>
                <a:spcPct val="150000"/>
              </a:lnSpc>
              <a:buNone/>
            </a:pPr>
            <a:r>
              <a:rPr lang="en-US" sz="2000" b="1" strike="noStrike" spc="-1">
                <a:solidFill>
                  <a:srgbClr val="000000"/>
                </a:solidFill>
                <a:highlight>
                  <a:srgbClr val="FFFFFF"/>
                </a:highlight>
                <a:latin typeface="Times New Roman"/>
                <a:ea typeface="Times New Roman"/>
              </a:rPr>
              <a:t>Bending stress:</a:t>
            </a:r>
            <a:endParaRPr lang="en-US" sz="2000" b="0" strike="noStrike" spc="-1">
              <a:latin typeface="Arial"/>
            </a:endParaRPr>
          </a:p>
          <a:p>
            <a:pPr marL="444600" indent="-343080">
              <a:lnSpc>
                <a:spcPct val="150000"/>
              </a:lnSpc>
              <a:buClr>
                <a:srgbClr val="000000"/>
              </a:buClr>
              <a:buFont typeface="Arial"/>
              <a:buChar char="•"/>
            </a:pPr>
            <a:r>
              <a:rPr lang="en-US" sz="2000" b="0" strike="noStrike" spc="-1">
                <a:solidFill>
                  <a:srgbClr val="000000"/>
                </a:solidFill>
                <a:highlight>
                  <a:srgbClr val="FFFFFF"/>
                </a:highlight>
                <a:latin typeface="Times New Roman"/>
                <a:ea typeface="Times New Roman"/>
              </a:rPr>
              <a:t>M/I = </a:t>
            </a:r>
            <a:r>
              <a:rPr lang="el-GR" sz="2000" b="0" strike="noStrike" spc="-1">
                <a:solidFill>
                  <a:srgbClr val="000000"/>
                </a:solidFill>
                <a:highlight>
                  <a:srgbClr val="FFFFFF"/>
                </a:highlight>
                <a:latin typeface="Times New Roman"/>
                <a:ea typeface="Times New Roman"/>
              </a:rPr>
              <a:t>σ/</a:t>
            </a:r>
            <a:r>
              <a:rPr lang="en-US" sz="2000" b="0" strike="noStrike" spc="-1">
                <a:solidFill>
                  <a:srgbClr val="000000"/>
                </a:solidFill>
                <a:highlight>
                  <a:srgbClr val="FFFFFF"/>
                </a:highlight>
                <a:latin typeface="Times New Roman"/>
                <a:ea typeface="Times New Roman"/>
              </a:rPr>
              <a:t>y</a:t>
            </a:r>
            <a:endParaRPr lang="en-US" sz="2000" b="0" strike="noStrike" spc="-1">
              <a:latin typeface="Arial"/>
            </a:endParaRPr>
          </a:p>
          <a:p>
            <a:pPr marL="457200" indent="-355680">
              <a:lnSpc>
                <a:spcPct val="150000"/>
              </a:lnSpc>
              <a:buClr>
                <a:srgbClr val="000000"/>
              </a:buClr>
              <a:buFont typeface="Times New Roman"/>
              <a:buChar char="•"/>
            </a:pPr>
            <a:r>
              <a:rPr lang="el-GR" sz="2000" b="0" strike="noStrike" spc="-1">
                <a:solidFill>
                  <a:srgbClr val="000000"/>
                </a:solidFill>
                <a:highlight>
                  <a:srgbClr val="FFFFFF"/>
                </a:highlight>
                <a:latin typeface="Times New Roman"/>
                <a:ea typeface="Times New Roman"/>
              </a:rPr>
              <a:t>σ= σ</a:t>
            </a:r>
            <a:r>
              <a:rPr lang="en-US" sz="2000" b="0" strike="noStrike" spc="-1" baseline="-25000">
                <a:solidFill>
                  <a:srgbClr val="000000"/>
                </a:solidFill>
                <a:highlight>
                  <a:srgbClr val="FFFFFF"/>
                </a:highlight>
                <a:latin typeface="Times New Roman"/>
                <a:ea typeface="Times New Roman"/>
              </a:rPr>
              <a:t>y</a:t>
            </a:r>
            <a:r>
              <a:rPr lang="en-US" sz="2000" b="0" strike="noStrike" spc="-1">
                <a:solidFill>
                  <a:srgbClr val="000000"/>
                </a:solidFill>
                <a:highlight>
                  <a:srgbClr val="FFFFFF"/>
                </a:highlight>
                <a:latin typeface="Times New Roman"/>
                <a:ea typeface="Times New Roman"/>
              </a:rPr>
              <a:t>/FOS</a:t>
            </a:r>
            <a:r>
              <a:rPr lang="en-US" sz="2000" b="0" strike="noStrike" spc="-1" baseline="-25000">
                <a:solidFill>
                  <a:srgbClr val="000000"/>
                </a:solidFill>
                <a:highlight>
                  <a:srgbClr val="FFFFFF"/>
                </a:highlight>
                <a:latin typeface="Times New Roman"/>
                <a:ea typeface="Times New Roman"/>
              </a:rPr>
              <a:t> ; </a:t>
            </a:r>
            <a:r>
              <a:rPr lang="el-GR" sz="2000" b="0" strike="noStrike" spc="-1">
                <a:solidFill>
                  <a:srgbClr val="000000"/>
                </a:solidFill>
                <a:highlight>
                  <a:srgbClr val="FFFFFF"/>
                </a:highlight>
                <a:latin typeface="Times New Roman"/>
                <a:ea typeface="Times New Roman"/>
              </a:rPr>
              <a:t>σ</a:t>
            </a:r>
            <a:r>
              <a:rPr lang="en-US" sz="2000" b="0" strike="noStrike" spc="-1" baseline="-25000">
                <a:solidFill>
                  <a:srgbClr val="000000"/>
                </a:solidFill>
                <a:highlight>
                  <a:srgbClr val="FFFFFF"/>
                </a:highlight>
                <a:latin typeface="Times New Roman"/>
                <a:ea typeface="Times New Roman"/>
              </a:rPr>
              <a:t>y </a:t>
            </a:r>
            <a:r>
              <a:rPr lang="en-US" sz="2000" b="0" strike="noStrike" spc="-1">
                <a:solidFill>
                  <a:srgbClr val="000000"/>
                </a:solidFill>
                <a:highlight>
                  <a:srgbClr val="FFFFFF"/>
                </a:highlight>
                <a:latin typeface="Times New Roman"/>
                <a:ea typeface="Times New Roman"/>
              </a:rPr>
              <a:t> = yield strength of steel = 420 N/mm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FOS = 2 (Ductile material)</a:t>
            </a:r>
            <a:endParaRPr lang="en-US" sz="2000" b="0" strike="noStrike" spc="-1">
              <a:latin typeface="Arial"/>
            </a:endParaRPr>
          </a:p>
          <a:p>
            <a:pPr marL="457200" indent="-355680">
              <a:lnSpc>
                <a:spcPct val="150000"/>
              </a:lnSpc>
              <a:buClr>
                <a:srgbClr val="000000"/>
              </a:buClr>
              <a:buFont typeface="Times New Roman"/>
              <a:buChar char="•"/>
            </a:pPr>
            <a:r>
              <a:rPr lang="el-GR" sz="2000" b="0" strike="noStrike" spc="-1">
                <a:solidFill>
                  <a:srgbClr val="000000"/>
                </a:solidFill>
                <a:highlight>
                  <a:srgbClr val="FFFFFF"/>
                </a:highlight>
                <a:latin typeface="Times New Roman"/>
                <a:ea typeface="Times New Roman"/>
              </a:rPr>
              <a:t>σ= 210 </a:t>
            </a:r>
            <a:r>
              <a:rPr lang="en-US" sz="2000" b="0" strike="noStrike" spc="-1">
                <a:solidFill>
                  <a:srgbClr val="000000"/>
                </a:solidFill>
                <a:highlight>
                  <a:srgbClr val="FFFFFF"/>
                </a:highlight>
                <a:latin typeface="Times New Roman"/>
                <a:ea typeface="Times New Roman"/>
              </a:rPr>
              <a:t>N/mm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3"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64" name="TextBox 5"/>
          <p:cNvSpPr/>
          <p:nvPr/>
        </p:nvSpPr>
        <p:spPr>
          <a:xfrm>
            <a:off x="251640" y="1104840"/>
            <a:ext cx="8694000" cy="42044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457200" indent="-355680">
              <a:lnSpc>
                <a:spcPct val="150000"/>
              </a:lnSpc>
              <a:spcBef>
                <a:spcPts val="1199"/>
              </a:spcBef>
              <a:buClr>
                <a:srgbClr val="000000"/>
              </a:buClr>
              <a:buFont typeface="Times New Roman"/>
              <a:buChar char="•"/>
            </a:pPr>
            <a:r>
              <a:rPr lang="en-US" sz="2000" b="0" strike="noStrike" spc="-1">
                <a:solidFill>
                  <a:srgbClr val="000000"/>
                </a:solidFill>
                <a:highlight>
                  <a:srgbClr val="FFFFFF"/>
                </a:highlight>
                <a:latin typeface="Times New Roman"/>
                <a:ea typeface="Times New Roman"/>
              </a:rPr>
              <a:t>Moment of resistance, M = W l / 4 = 8025.76 N-mm</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Moment of Inertia, I = bd</a:t>
            </a:r>
            <a:r>
              <a:rPr lang="en-US" sz="2000" b="0" strike="noStrike" spc="-1" baseline="30000">
                <a:solidFill>
                  <a:srgbClr val="000000"/>
                </a:solidFill>
                <a:highlight>
                  <a:srgbClr val="FFFFFF"/>
                </a:highlight>
                <a:latin typeface="Times New Roman"/>
                <a:ea typeface="Times New Roman"/>
              </a:rPr>
              <a:t>3</a:t>
            </a:r>
            <a:r>
              <a:rPr lang="en-US" sz="2000" b="0" strike="noStrike" spc="-1">
                <a:solidFill>
                  <a:srgbClr val="000000"/>
                </a:solidFill>
                <a:highlight>
                  <a:srgbClr val="FFFFFF"/>
                </a:highlight>
                <a:latin typeface="Times New Roman"/>
                <a:ea typeface="Times New Roman"/>
              </a:rPr>
              <a:t>/12  y= d/2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By substituting the known values, we get d = 0.82mm. </a:t>
            </a:r>
            <a:br/>
            <a:r>
              <a:rPr lang="en-US" sz="2000" b="0" strike="noStrike" spc="-1">
                <a:solidFill>
                  <a:srgbClr val="000000"/>
                </a:solidFill>
                <a:highlight>
                  <a:srgbClr val="FFFFFF"/>
                </a:highlight>
                <a:latin typeface="Times New Roman"/>
                <a:ea typeface="Times New Roman"/>
              </a:rPr>
              <a:t>We got the value of 0.82mm  for the safety and allowance, the value can be rounded to 2mm to the thickness of the plate. So, the dimensions are safe.</a:t>
            </a:r>
            <a:endParaRPr lang="en-US" sz="2000" b="0" strike="noStrike" spc="-1">
              <a:latin typeface="Arial"/>
            </a:endParaRPr>
          </a:p>
          <a:p>
            <a:pPr marL="101520">
              <a:lnSpc>
                <a:spcPct val="150000"/>
              </a:lnSpc>
              <a:buNone/>
            </a:pPr>
            <a:r>
              <a:rPr lang="en-US" sz="2000" b="1" strike="noStrike" spc="-1">
                <a:solidFill>
                  <a:srgbClr val="000000"/>
                </a:solidFill>
                <a:highlight>
                  <a:srgbClr val="FFFFFF"/>
                </a:highlight>
                <a:latin typeface="Times New Roman"/>
                <a:ea typeface="Times New Roman"/>
              </a:rPr>
              <a:t>Column calculation:</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Mass of disc = 3kg = 3000g</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Mass of all 3 dustbins = 750g</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Mass of total waste = 600g</a:t>
            </a:r>
            <a:endParaRPr lang="en-US" sz="20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8" name="PlaceHolder 1"/>
          <p:cNvSpPr>
            <a:spLocks noGrp="1"/>
          </p:cNvSpPr>
          <p:nvPr>
            <p:ph type="title"/>
          </p:nvPr>
        </p:nvSpPr>
        <p:spPr>
          <a:xfrm>
            <a:off x="3040920" y="479880"/>
            <a:ext cx="306144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INDUSTRY DETAILS</a:t>
            </a:r>
            <a:endParaRPr lang="en-US" sz="2400" b="0" strike="noStrike" spc="-1">
              <a:solidFill>
                <a:srgbClr val="000000"/>
              </a:solidFill>
              <a:latin typeface="Arial"/>
            </a:endParaRPr>
          </a:p>
        </p:txBody>
      </p:sp>
      <p:sp>
        <p:nvSpPr>
          <p:cNvPr id="129" name="Google Shape;53;p8"/>
          <p:cNvSpPr/>
          <p:nvPr/>
        </p:nvSpPr>
        <p:spPr>
          <a:xfrm>
            <a:off x="3210840" y="3148920"/>
            <a:ext cx="2721960" cy="2349000"/>
          </a:xfrm>
          <a:prstGeom prst="rect">
            <a:avLst/>
          </a:prstGeom>
          <a:noFill/>
          <a:ln w="0">
            <a:noFill/>
          </a:ln>
        </p:spPr>
        <p:style>
          <a:lnRef idx="0">
            <a:scrgbClr r="0" g="0" b="0"/>
          </a:lnRef>
          <a:fillRef idx="0">
            <a:scrgbClr r="0" g="0" b="0"/>
          </a:fillRef>
          <a:effectRef idx="0">
            <a:scrgbClr r="0" g="0" b="0"/>
          </a:effectRef>
          <a:fontRef idx="minor"/>
        </p:style>
        <p:txBody>
          <a:bodyPr lIns="0" tIns="11880" rIns="0" bIns="0" anchor="t">
            <a:spAutoFit/>
          </a:bodyPr>
          <a:lstStyle/>
          <a:p>
            <a:pPr algn="ctr">
              <a:lnSpc>
                <a:spcPct val="100000"/>
              </a:lnSpc>
              <a:buNone/>
              <a:tabLst>
                <a:tab pos="0" algn="l"/>
              </a:tabLst>
            </a:pPr>
            <a:r>
              <a:rPr lang="en-US" sz="1600" b="1" strike="noStrike" spc="-1">
                <a:solidFill>
                  <a:srgbClr val="000000"/>
                </a:solidFill>
                <a:latin typeface="Times New Roman"/>
                <a:ea typeface="Times New Roman"/>
              </a:rPr>
              <a:t>FLICKERHIVE</a:t>
            </a:r>
            <a:endParaRPr lang="en-US" sz="1600" b="0" strike="noStrike" spc="-1">
              <a:latin typeface="Arial"/>
            </a:endParaRPr>
          </a:p>
          <a:p>
            <a:pPr>
              <a:lnSpc>
                <a:spcPct val="100000"/>
              </a:lnSpc>
              <a:spcBef>
                <a:spcPts val="11"/>
              </a:spcBef>
              <a:buNone/>
              <a:tabLst>
                <a:tab pos="0" algn="l"/>
              </a:tabLst>
            </a:pPr>
            <a:endParaRPr lang="en-US" sz="1600" b="0" strike="noStrike" spc="-1">
              <a:latin typeface="Arial"/>
            </a:endParaRPr>
          </a:p>
          <a:p>
            <a:pPr marL="103680" algn="ctr">
              <a:lnSpc>
                <a:spcPct val="143000"/>
              </a:lnSpc>
              <a:buNone/>
              <a:tabLst>
                <a:tab pos="0" algn="l"/>
              </a:tabLst>
            </a:pPr>
            <a:r>
              <a:rPr lang="en-US" sz="1600" b="0" strike="noStrike" spc="-1">
                <a:solidFill>
                  <a:srgbClr val="000000"/>
                </a:solidFill>
                <a:latin typeface="Times New Roman"/>
                <a:ea typeface="Times New Roman"/>
              </a:rPr>
              <a:t>1, Subramaniapuram 1</a:t>
            </a:r>
            <a:r>
              <a:rPr lang="en-US" sz="1579" b="0" strike="noStrike" spc="-1" baseline="30000">
                <a:solidFill>
                  <a:srgbClr val="000000"/>
                </a:solidFill>
                <a:latin typeface="Times New Roman"/>
                <a:ea typeface="Times New Roman"/>
              </a:rPr>
              <a:t>st </a:t>
            </a:r>
            <a:r>
              <a:rPr lang="en-US" sz="1600" b="0" strike="noStrike" spc="-1">
                <a:solidFill>
                  <a:srgbClr val="000000"/>
                </a:solidFill>
                <a:latin typeface="Times New Roman"/>
                <a:ea typeface="Times New Roman"/>
              </a:rPr>
              <a:t>Street,  R.S.Puram,</a:t>
            </a:r>
            <a:endParaRPr lang="en-US" sz="1600" b="0" strike="noStrike" spc="-1">
              <a:latin typeface="Arial"/>
            </a:endParaRPr>
          </a:p>
          <a:p>
            <a:pPr marL="1800" algn="ctr">
              <a:lnSpc>
                <a:spcPct val="100000"/>
              </a:lnSpc>
              <a:spcBef>
                <a:spcPts val="805"/>
              </a:spcBef>
              <a:buNone/>
              <a:tabLst>
                <a:tab pos="0" algn="l"/>
              </a:tabLst>
            </a:pPr>
            <a:r>
              <a:rPr lang="en-US" sz="1600" b="0" strike="noStrike" spc="-1">
                <a:solidFill>
                  <a:srgbClr val="000000"/>
                </a:solidFill>
                <a:latin typeface="Times New Roman"/>
                <a:ea typeface="Times New Roman"/>
              </a:rPr>
              <a:t>Coimbatore – 02,</a:t>
            </a:r>
            <a:endParaRPr lang="en-US" sz="1600" b="0" strike="noStrike" spc="-1">
              <a:latin typeface="Arial"/>
            </a:endParaRPr>
          </a:p>
          <a:p>
            <a:pPr algn="ctr">
              <a:lnSpc>
                <a:spcPct val="100000"/>
              </a:lnSpc>
              <a:spcBef>
                <a:spcPts val="805"/>
              </a:spcBef>
              <a:buNone/>
              <a:tabLst>
                <a:tab pos="0" algn="l"/>
              </a:tabLst>
            </a:pPr>
            <a:r>
              <a:rPr lang="en-US" sz="1600" b="0" strike="noStrike" spc="-1">
                <a:solidFill>
                  <a:srgbClr val="000000"/>
                </a:solidFill>
                <a:latin typeface="Times New Roman"/>
                <a:ea typeface="Times New Roman"/>
              </a:rPr>
              <a:t>Contact- +91-9944776365</a:t>
            </a:r>
            <a:endParaRPr lang="en-US" sz="1600" b="0" strike="noStrike" spc="-1">
              <a:latin typeface="Arial"/>
            </a:endParaRPr>
          </a:p>
          <a:p>
            <a:pPr algn="ctr">
              <a:lnSpc>
                <a:spcPct val="100000"/>
              </a:lnSpc>
              <a:spcBef>
                <a:spcPts val="819"/>
              </a:spcBef>
              <a:buNone/>
              <a:tabLst>
                <a:tab pos="0" algn="l"/>
              </a:tabLst>
            </a:pPr>
            <a:r>
              <a:rPr lang="en-US" sz="1600" b="0" strike="noStrike" spc="-1">
                <a:solidFill>
                  <a:srgbClr val="000000"/>
                </a:solidFill>
                <a:latin typeface="Times New Roman"/>
                <a:ea typeface="Times New Roman"/>
              </a:rPr>
              <a:t>Email – </a:t>
            </a:r>
            <a:r>
              <a:rPr lang="en-US" sz="1600" b="0" u="sng" strike="noStrike" spc="-1">
                <a:solidFill>
                  <a:srgbClr val="000000"/>
                </a:solidFill>
                <a:uFillTx/>
                <a:latin typeface="Times New Roman"/>
                <a:ea typeface="Times New Roman"/>
                <a:hlinkClick r:id="rId2"/>
              </a:rPr>
              <a:t>flickerhive@gmail.com</a:t>
            </a:r>
            <a:endParaRPr lang="en-US" sz="1600" b="0" strike="noStrike" spc="-1">
              <a:latin typeface="Arial"/>
            </a:endParaRPr>
          </a:p>
        </p:txBody>
      </p:sp>
      <p:pic>
        <p:nvPicPr>
          <p:cNvPr id="130" name="Google Shape;54;p8"/>
          <p:cNvPicPr/>
          <p:nvPr/>
        </p:nvPicPr>
        <p:blipFill>
          <a:blip r:embed="rId3"/>
          <a:stretch/>
        </p:blipFill>
        <p:spPr>
          <a:xfrm>
            <a:off x="3323880" y="1335240"/>
            <a:ext cx="2495880" cy="1535760"/>
          </a:xfrm>
          <a:prstGeom prst="rect">
            <a:avLst/>
          </a:prstGeom>
          <a:ln w="0">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5"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66" name="TextBox 5"/>
          <p:cNvSpPr/>
          <p:nvPr/>
        </p:nvSpPr>
        <p:spPr>
          <a:xfrm>
            <a:off x="251640" y="1104840"/>
            <a:ext cx="8694000" cy="51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457200" indent="-355680">
              <a:lnSpc>
                <a:spcPct val="150000"/>
              </a:lnSpc>
              <a:spcBef>
                <a:spcPts val="1199"/>
              </a:spcBef>
              <a:buClr>
                <a:srgbClr val="000000"/>
              </a:buClr>
              <a:buFont typeface="Times New Roman"/>
              <a:buChar char="•"/>
            </a:pPr>
            <a:r>
              <a:rPr lang="en-US" sz="2000" b="0" strike="noStrike" spc="-1">
                <a:solidFill>
                  <a:srgbClr val="000000"/>
                </a:solidFill>
                <a:highlight>
                  <a:srgbClr val="FFFFFF"/>
                </a:highlight>
                <a:latin typeface="Times New Roman"/>
                <a:ea typeface="Times New Roman"/>
              </a:rPr>
              <a:t>Mass of stepper motor = 5000g</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Mass of plate = 3000g</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Total mass = 3000+750+600+5000+3000 = 12350g</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F = W = mg = 12.35kg x 9.81</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P or W = 121 N</a:t>
            </a:r>
            <a:endParaRPr lang="en-US" sz="2000" b="0" strike="noStrike" spc="-1">
              <a:latin typeface="Arial"/>
            </a:endParaRPr>
          </a:p>
          <a:p>
            <a:pPr marL="457200" indent="-355680">
              <a:lnSpc>
                <a:spcPct val="150000"/>
              </a:lnSpc>
              <a:buClr>
                <a:srgbClr val="000000"/>
              </a:buClr>
              <a:buFont typeface="Times New Roman"/>
              <a:buChar char="•"/>
            </a:pPr>
            <a:r>
              <a:rPr lang="el-GR" sz="2000" b="0" strike="noStrike" spc="-1">
                <a:solidFill>
                  <a:srgbClr val="000000"/>
                </a:solidFill>
                <a:highlight>
                  <a:srgbClr val="FFFFFF"/>
                </a:highlight>
                <a:latin typeface="Times New Roman"/>
                <a:ea typeface="Times New Roman"/>
              </a:rPr>
              <a:t>σ= </a:t>
            </a:r>
            <a:r>
              <a:rPr lang="en-US" sz="2000" b="0" strike="noStrike" spc="-1">
                <a:solidFill>
                  <a:srgbClr val="000000"/>
                </a:solidFill>
                <a:highlight>
                  <a:srgbClr val="FFFFFF"/>
                </a:highlight>
                <a:latin typeface="Times New Roman"/>
                <a:ea typeface="Times New Roman"/>
              </a:rPr>
              <a:t>P/A</a:t>
            </a:r>
            <a:endParaRPr lang="en-US" sz="2000" b="0" strike="noStrike" spc="-1">
              <a:latin typeface="Arial"/>
            </a:endParaRPr>
          </a:p>
          <a:p>
            <a:pPr marL="457200" indent="-355680">
              <a:lnSpc>
                <a:spcPct val="150000"/>
              </a:lnSpc>
              <a:buClr>
                <a:srgbClr val="000000"/>
              </a:buClr>
              <a:buFont typeface="Times New Roman"/>
              <a:buChar char="•"/>
            </a:pPr>
            <a:r>
              <a:rPr lang="el-GR" sz="2000" b="0" strike="noStrike" spc="-1">
                <a:solidFill>
                  <a:srgbClr val="000000"/>
                </a:solidFill>
                <a:highlight>
                  <a:srgbClr val="FFFFFF"/>
                </a:highlight>
                <a:latin typeface="Times New Roman"/>
                <a:ea typeface="Times New Roman"/>
              </a:rPr>
              <a:t>σ = σ</a:t>
            </a:r>
            <a:r>
              <a:rPr lang="en-US" sz="2000" b="0" strike="noStrike" spc="-1" baseline="-25000">
                <a:solidFill>
                  <a:srgbClr val="000000"/>
                </a:solidFill>
                <a:highlight>
                  <a:srgbClr val="FFFFFF"/>
                </a:highlight>
                <a:latin typeface="Times New Roman"/>
                <a:ea typeface="Times New Roman"/>
              </a:rPr>
              <a:t>y</a:t>
            </a:r>
            <a:r>
              <a:rPr lang="en-US" sz="2000" b="0" strike="noStrike" spc="-1">
                <a:solidFill>
                  <a:srgbClr val="000000"/>
                </a:solidFill>
                <a:highlight>
                  <a:srgbClr val="FFFFFF"/>
                </a:highlight>
                <a:latin typeface="Times New Roman"/>
                <a:ea typeface="Times New Roman"/>
              </a:rPr>
              <a:t>/FOS</a:t>
            </a:r>
            <a:r>
              <a:rPr lang="en-US" sz="2000" b="0" strike="noStrike" spc="-1" baseline="-25000">
                <a:solidFill>
                  <a:srgbClr val="000000"/>
                </a:solidFill>
                <a:highlight>
                  <a:srgbClr val="FFFFFF"/>
                </a:highlight>
                <a:latin typeface="Times New Roman"/>
                <a:ea typeface="Times New Roman"/>
              </a:rPr>
              <a:t> ; </a:t>
            </a:r>
            <a:r>
              <a:rPr lang="el-GR" sz="2000" b="0" strike="noStrike" spc="-1">
                <a:solidFill>
                  <a:srgbClr val="000000"/>
                </a:solidFill>
                <a:highlight>
                  <a:srgbClr val="FFFFFF"/>
                </a:highlight>
                <a:latin typeface="Times New Roman"/>
                <a:ea typeface="Times New Roman"/>
              </a:rPr>
              <a:t>σ</a:t>
            </a:r>
            <a:r>
              <a:rPr lang="en-US" sz="2000" b="0" strike="noStrike" spc="-1" baseline="-25000">
                <a:solidFill>
                  <a:srgbClr val="000000"/>
                </a:solidFill>
                <a:highlight>
                  <a:srgbClr val="FFFFFF"/>
                </a:highlight>
                <a:latin typeface="Times New Roman"/>
                <a:ea typeface="Times New Roman"/>
              </a:rPr>
              <a:t>y </a:t>
            </a:r>
            <a:r>
              <a:rPr lang="en-US" sz="2000" b="0" strike="noStrike" spc="-1">
                <a:solidFill>
                  <a:srgbClr val="000000"/>
                </a:solidFill>
                <a:highlight>
                  <a:srgbClr val="FFFFFF"/>
                </a:highlight>
                <a:latin typeface="Times New Roman"/>
                <a:ea typeface="Times New Roman"/>
              </a:rPr>
              <a:t> = yield strength of steel = 250 N/mm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FOS = 2 (Ductile material)</a:t>
            </a:r>
            <a:endParaRPr lang="en-US" sz="2000" b="0" strike="noStrike" spc="-1">
              <a:latin typeface="Arial"/>
            </a:endParaRPr>
          </a:p>
          <a:p>
            <a:pPr marL="457200" indent="-355680">
              <a:lnSpc>
                <a:spcPct val="150000"/>
              </a:lnSpc>
              <a:buClr>
                <a:srgbClr val="000000"/>
              </a:buClr>
              <a:buFont typeface="Times New Roman"/>
              <a:buChar char="•"/>
            </a:pPr>
            <a:r>
              <a:rPr lang="el-GR" sz="2000" b="0" strike="noStrike" spc="-1">
                <a:solidFill>
                  <a:srgbClr val="000000"/>
                </a:solidFill>
                <a:highlight>
                  <a:srgbClr val="FFFFFF"/>
                </a:highlight>
                <a:latin typeface="Times New Roman"/>
                <a:ea typeface="Times New Roman"/>
              </a:rPr>
              <a:t>σ = 125 </a:t>
            </a:r>
            <a:r>
              <a:rPr lang="en-US" sz="2000" b="0" strike="noStrike" spc="-1">
                <a:solidFill>
                  <a:srgbClr val="000000"/>
                </a:solidFill>
                <a:highlight>
                  <a:srgbClr val="FFFFFF"/>
                </a:highlight>
                <a:latin typeface="Times New Roman"/>
                <a:ea typeface="Times New Roman"/>
              </a:rPr>
              <a:t>N/mm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A = 1 mm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Area of circle = </a:t>
            </a:r>
            <a:r>
              <a:rPr lang="el-GR" sz="2000" b="0" strike="noStrike" spc="-1">
                <a:solidFill>
                  <a:srgbClr val="000000"/>
                </a:solidFill>
                <a:latin typeface="Times New Roman"/>
                <a:ea typeface="Times New Roman"/>
              </a:rPr>
              <a:t>π</a:t>
            </a:r>
            <a:r>
              <a:rPr lang="en-US" sz="2000" b="0" strike="noStrike" spc="-1">
                <a:solidFill>
                  <a:srgbClr val="000000"/>
                </a:solidFill>
                <a:latin typeface="Times New Roman"/>
                <a:ea typeface="Times New Roman"/>
              </a:rPr>
              <a:t>r</a:t>
            </a:r>
            <a:r>
              <a:rPr lang="en-US" sz="2000" b="0" strike="noStrike" spc="-1" baseline="30000">
                <a:solidFill>
                  <a:srgbClr val="000000"/>
                </a:solidFill>
                <a:latin typeface="Times New Roman"/>
                <a:ea typeface="Times New Roman"/>
              </a:rPr>
              <a:t>2</a:t>
            </a:r>
            <a:endParaRPr lang="en-US" sz="2000" b="0" strike="noStrike" spc="-1">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7"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68" name="TextBox 5"/>
          <p:cNvSpPr/>
          <p:nvPr/>
        </p:nvSpPr>
        <p:spPr>
          <a:xfrm>
            <a:off x="251640" y="1104840"/>
            <a:ext cx="8694000" cy="51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457200" indent="-355680">
              <a:lnSpc>
                <a:spcPct val="150000"/>
              </a:lnSpc>
              <a:spcBef>
                <a:spcPts val="1199"/>
              </a:spcBef>
              <a:buClr>
                <a:srgbClr val="000000"/>
              </a:buClr>
              <a:buFont typeface="Times New Roman"/>
              <a:buChar char="•"/>
            </a:pPr>
            <a:r>
              <a:rPr lang="en-US" sz="2000" b="0" strike="noStrike" spc="-1">
                <a:solidFill>
                  <a:srgbClr val="000000"/>
                </a:solidFill>
                <a:latin typeface="Times New Roman"/>
                <a:ea typeface="Times New Roman"/>
              </a:rPr>
              <a:t>r = 0.56 (approx. 1.5mm)</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As per the market standard, diameter is taken as 3mm</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Area of cross section of circle = </a:t>
            </a:r>
            <a:r>
              <a:rPr lang="en-US" sz="2000" b="0" strike="noStrike" spc="-1">
                <a:solidFill>
                  <a:srgbClr val="000000"/>
                </a:solidFill>
                <a:latin typeface="Times New Roman"/>
                <a:ea typeface="Times New Roman"/>
              </a:rPr>
              <a:t>πr</a:t>
            </a:r>
            <a:r>
              <a:rPr lang="en-US" sz="2000" b="0" strike="noStrike" spc="-1" baseline="30000">
                <a:solidFill>
                  <a:srgbClr val="000000"/>
                </a:solidFill>
                <a:latin typeface="Times New Roman"/>
                <a:ea typeface="Times New Roman"/>
              </a:rPr>
              <a:t>2</a:t>
            </a:r>
            <a:r>
              <a:rPr lang="en-US" sz="2000" b="0" strike="noStrike" spc="-1">
                <a:solidFill>
                  <a:srgbClr val="000000"/>
                </a:solidFill>
                <a:highlight>
                  <a:srgbClr val="FFFFFF"/>
                </a:highlight>
                <a:latin typeface="Times New Roman"/>
                <a:ea typeface="Times New Roman"/>
              </a:rPr>
              <a:t> = 7 mm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Area of moment of inertia:</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I</a:t>
            </a:r>
            <a:r>
              <a:rPr lang="en-US" sz="2000" b="0" strike="noStrike" spc="-1" baseline="-25000">
                <a:solidFill>
                  <a:srgbClr val="000000"/>
                </a:solidFill>
                <a:highlight>
                  <a:srgbClr val="FFFFFF"/>
                </a:highlight>
                <a:latin typeface="Times New Roman"/>
                <a:ea typeface="Times New Roman"/>
              </a:rPr>
              <a:t>xx </a:t>
            </a:r>
            <a:r>
              <a:rPr lang="en-US" sz="2000" b="0" strike="noStrike" spc="-1">
                <a:solidFill>
                  <a:srgbClr val="000000"/>
                </a:solidFill>
                <a:highlight>
                  <a:srgbClr val="FFFFFF"/>
                </a:highlight>
                <a:latin typeface="Times New Roman"/>
                <a:ea typeface="Times New Roman"/>
              </a:rPr>
              <a:t>= I</a:t>
            </a:r>
            <a:r>
              <a:rPr lang="en-US" sz="2000" b="0" strike="noStrike" spc="-1" baseline="-25000">
                <a:solidFill>
                  <a:srgbClr val="000000"/>
                </a:solidFill>
                <a:highlight>
                  <a:srgbClr val="FFFFFF"/>
                </a:highlight>
                <a:latin typeface="Times New Roman"/>
                <a:ea typeface="Times New Roman"/>
              </a:rPr>
              <a:t>yy </a:t>
            </a:r>
            <a:r>
              <a:rPr lang="en-US" sz="2000" b="0" strike="noStrike" spc="-1">
                <a:solidFill>
                  <a:srgbClr val="000000"/>
                </a:solidFill>
                <a:highlight>
                  <a:srgbClr val="FFFFFF"/>
                </a:highlight>
                <a:latin typeface="Times New Roman"/>
                <a:ea typeface="Times New Roman"/>
              </a:rPr>
              <a:t>= d</a:t>
            </a:r>
            <a:r>
              <a:rPr lang="en-US" sz="2000" b="0" strike="noStrike" spc="-1" baseline="30000">
                <a:solidFill>
                  <a:srgbClr val="000000"/>
                </a:solidFill>
                <a:highlight>
                  <a:srgbClr val="FFFFFF"/>
                </a:highlight>
                <a:latin typeface="Times New Roman"/>
                <a:ea typeface="Times New Roman"/>
              </a:rPr>
              <a:t>4</a:t>
            </a:r>
            <a:r>
              <a:rPr lang="en-US" sz="2000" b="0" strike="noStrike" spc="-1">
                <a:solidFill>
                  <a:srgbClr val="000000"/>
                </a:solidFill>
                <a:highlight>
                  <a:srgbClr val="FFFFFF"/>
                </a:highlight>
                <a:latin typeface="Times New Roman"/>
                <a:ea typeface="Times New Roman"/>
              </a:rPr>
              <a:t>/64 = 3.97 mm</a:t>
            </a:r>
            <a:r>
              <a:rPr lang="en-US" sz="2000" b="0" strike="noStrike" spc="-1" baseline="30000">
                <a:solidFill>
                  <a:srgbClr val="000000"/>
                </a:solidFill>
                <a:highlight>
                  <a:srgbClr val="FFFFFF"/>
                </a:highlight>
                <a:latin typeface="Times New Roman"/>
                <a:ea typeface="Times New Roman"/>
              </a:rPr>
              <a:t>4</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I = 4 mm</a:t>
            </a:r>
            <a:r>
              <a:rPr lang="en-US" sz="2000" b="0" strike="noStrike" spc="-1" baseline="30000">
                <a:solidFill>
                  <a:srgbClr val="000000"/>
                </a:solidFill>
                <a:highlight>
                  <a:srgbClr val="FFFFFF"/>
                </a:highlight>
                <a:latin typeface="Times New Roman"/>
                <a:ea typeface="Times New Roman"/>
              </a:rPr>
              <a:t>4</a:t>
            </a:r>
            <a:r>
              <a:rPr lang="en-US" sz="2000" b="0" strike="noStrike" spc="-1">
                <a:solidFill>
                  <a:srgbClr val="000000"/>
                </a:solidFill>
                <a:highlight>
                  <a:srgbClr val="FFFFFF"/>
                </a:highlight>
                <a:latin typeface="Times New Roman"/>
                <a:ea typeface="Times New Roman"/>
              </a:rPr>
              <a:t>, A = 7 mm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K= √I/A = 0.75</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l/K= 200</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σy/FOS = nπ</a:t>
            </a:r>
            <a:r>
              <a:rPr lang="en-US" sz="2000" b="0" strike="noStrike" spc="-1" baseline="30000">
                <a:solidFill>
                  <a:srgbClr val="000000"/>
                </a:solidFill>
                <a:highlight>
                  <a:srgbClr val="FFFFFF"/>
                </a:highlight>
                <a:latin typeface="Times New Roman"/>
                <a:ea typeface="Times New Roman"/>
              </a:rPr>
              <a:t>2</a:t>
            </a:r>
            <a:r>
              <a:rPr lang="en-US" sz="2000" b="0" strike="noStrike" spc="-1">
                <a:solidFill>
                  <a:srgbClr val="000000"/>
                </a:solidFill>
                <a:highlight>
                  <a:srgbClr val="FFFFFF"/>
                </a:highlight>
                <a:latin typeface="Times New Roman"/>
                <a:ea typeface="Times New Roman"/>
              </a:rPr>
              <a:t>E/(lk)</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Both ends are fixed. So, n=4</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E = 2 x 10</a:t>
            </a:r>
            <a:r>
              <a:rPr lang="en-US" sz="2000" b="0" strike="noStrike" spc="-1" baseline="30000">
                <a:solidFill>
                  <a:srgbClr val="000000"/>
                </a:solidFill>
                <a:highlight>
                  <a:srgbClr val="FFFFFF"/>
                </a:highlight>
                <a:latin typeface="Times New Roman"/>
                <a:ea typeface="Times New Roman"/>
              </a:rPr>
              <a:t>5</a:t>
            </a:r>
            <a:r>
              <a:rPr lang="en-US" sz="2000" b="0" strike="noStrike" spc="-1">
                <a:solidFill>
                  <a:srgbClr val="000000"/>
                </a:solidFill>
                <a:highlight>
                  <a:srgbClr val="FFFFFF"/>
                </a:highlight>
                <a:latin typeface="Times New Roman"/>
                <a:ea typeface="Times New Roman"/>
              </a:rPr>
              <a:t> N/mm</a:t>
            </a:r>
            <a:r>
              <a:rPr lang="en-US" sz="2000" b="0" strike="noStrike" spc="-1" baseline="30000">
                <a:solidFill>
                  <a:srgbClr val="000000"/>
                </a:solidFill>
                <a:highlight>
                  <a:srgbClr val="FFFFFF"/>
                </a:highlight>
                <a:latin typeface="Times New Roman"/>
                <a:ea typeface="Times New Roman"/>
              </a:rPr>
              <a:t>2</a:t>
            </a:r>
            <a:endParaRPr lang="en-US" sz="2000" b="0" strike="noStrike" spc="-1">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70" name="TextBox 5"/>
          <p:cNvSpPr/>
          <p:nvPr/>
        </p:nvSpPr>
        <p:spPr>
          <a:xfrm>
            <a:off x="251640" y="1104840"/>
            <a:ext cx="8694000" cy="4329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457200" indent="-355680">
              <a:lnSpc>
                <a:spcPct val="150000"/>
              </a:lnSpc>
              <a:spcBef>
                <a:spcPts val="1199"/>
              </a:spcBef>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By substituting known values,</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l/K = 251 </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251&gt; 200, So, it is a short column.</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We get into Johnson’s Formula</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Johnson’s Formula</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PCr = σyt x A x [1 - (σyt)/ (4 n π</a:t>
            </a:r>
            <a:r>
              <a:rPr lang="en-US" sz="2000" b="0" strike="noStrike" spc="-1" baseline="30000">
                <a:solidFill>
                  <a:srgbClr val="000000"/>
                </a:solidFill>
                <a:highlight>
                  <a:srgbClr val="FFFFFF"/>
                </a:highlight>
                <a:latin typeface="Times New Roman"/>
                <a:ea typeface="Times New Roman"/>
              </a:rPr>
              <a:t>2</a:t>
            </a:r>
            <a:r>
              <a:rPr lang="en-US" sz="2000" b="0" strike="noStrike" spc="-1">
                <a:solidFill>
                  <a:srgbClr val="000000"/>
                </a:solidFill>
                <a:highlight>
                  <a:srgbClr val="FFFFFF"/>
                </a:highlight>
                <a:latin typeface="Times New Roman"/>
                <a:ea typeface="Times New Roman"/>
              </a:rPr>
              <a:t> E) . (lk)</a:t>
            </a:r>
            <a:r>
              <a:rPr lang="en-US" sz="2000" b="0" strike="noStrike" spc="-1" baseline="30000">
                <a:solidFill>
                  <a:srgbClr val="000000"/>
                </a:solidFill>
                <a:highlight>
                  <a:srgbClr val="FFFFFF"/>
                </a:highlight>
                <a:latin typeface="Times New Roman"/>
                <a:ea typeface="Times New Roman"/>
              </a:rPr>
              <a:t>2</a:t>
            </a:r>
            <a:r>
              <a:rPr lang="en-US" sz="2000" b="0" strike="noStrike" spc="-1">
                <a:solidFill>
                  <a:srgbClr val="000000"/>
                </a:solidFill>
                <a:highlight>
                  <a:srgbClr val="FFFFFF"/>
                </a:highlight>
                <a:latin typeface="Times New Roman"/>
                <a:ea typeface="Times New Roman"/>
              </a:rPr>
              <a:t> ] ; Both ends are fixed, so n =4</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By substituting the known values, we get PCr</a:t>
            </a:r>
            <a:r>
              <a:rPr lang="en-US" sz="2000" b="0" strike="noStrike" spc="-1" baseline="-25000">
                <a:solidFill>
                  <a:srgbClr val="000000"/>
                </a:solidFill>
                <a:highlight>
                  <a:srgbClr val="FFFFFF"/>
                </a:highlight>
                <a:latin typeface="Times New Roman"/>
                <a:ea typeface="Times New Roman"/>
              </a:rPr>
              <a:t>actual </a:t>
            </a:r>
            <a:r>
              <a:rPr lang="en-US" sz="2000" b="0" strike="noStrike" spc="-1">
                <a:solidFill>
                  <a:srgbClr val="000000"/>
                </a:solidFill>
                <a:highlight>
                  <a:srgbClr val="FFFFFF"/>
                </a:highlight>
                <a:latin typeface="Times New Roman"/>
                <a:ea typeface="Times New Roman"/>
              </a:rPr>
              <a:t>= 876N</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PCr</a:t>
            </a:r>
            <a:r>
              <a:rPr lang="en-US" sz="2000" b="0" strike="noStrike" spc="-1" baseline="-25000">
                <a:solidFill>
                  <a:srgbClr val="000000"/>
                </a:solidFill>
                <a:highlight>
                  <a:srgbClr val="FFFFFF"/>
                </a:highlight>
                <a:latin typeface="Times New Roman"/>
                <a:ea typeface="Times New Roman"/>
              </a:rPr>
              <a:t>actual</a:t>
            </a:r>
            <a:r>
              <a:rPr lang="en-US" sz="2000" b="0" strike="noStrike" spc="-1">
                <a:solidFill>
                  <a:srgbClr val="000000"/>
                </a:solidFill>
                <a:highlight>
                  <a:srgbClr val="FFFFFF"/>
                </a:highlight>
                <a:latin typeface="Times New Roman"/>
                <a:ea typeface="Times New Roman"/>
              </a:rPr>
              <a:t>/P = 876/121 = 7.2N</a:t>
            </a:r>
            <a:endParaRPr lang="en-US" sz="2000" b="0" strike="noStrike" spc="-1">
              <a:latin typeface="Arial"/>
            </a:endParaRPr>
          </a:p>
          <a:p>
            <a:pPr marL="457200" indent="-355680">
              <a:lnSpc>
                <a:spcPct val="150000"/>
              </a:lnSpc>
              <a:buClr>
                <a:srgbClr val="000000"/>
              </a:buClr>
              <a:buFont typeface="Times New Roman"/>
              <a:buChar char="•"/>
            </a:pPr>
            <a:r>
              <a:rPr lang="en-US" sz="2000" b="0" strike="noStrike" spc="-1">
                <a:solidFill>
                  <a:srgbClr val="000000"/>
                </a:solidFill>
                <a:highlight>
                  <a:srgbClr val="FFFFFF"/>
                </a:highlight>
                <a:latin typeface="Times New Roman"/>
                <a:ea typeface="Times New Roman"/>
              </a:rPr>
              <a:t>So, design is safe.</a:t>
            </a:r>
            <a:endParaRPr lang="en-US" sz="2000" b="0" strike="noStrike" spc="-1">
              <a:latin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1"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72" name="TextBox 5"/>
          <p:cNvSpPr/>
          <p:nvPr/>
        </p:nvSpPr>
        <p:spPr>
          <a:xfrm>
            <a:off x="251640" y="1104840"/>
            <a:ext cx="8694000" cy="4951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101520">
              <a:lnSpc>
                <a:spcPct val="150000"/>
              </a:lnSpc>
              <a:spcBef>
                <a:spcPts val="1199"/>
              </a:spcBef>
              <a:buNone/>
            </a:pPr>
            <a:r>
              <a:rPr lang="en-US" sz="1800" b="1" strike="noStrike" spc="-1">
                <a:solidFill>
                  <a:srgbClr val="000000"/>
                </a:solidFill>
                <a:latin typeface="Times New Roman"/>
                <a:ea typeface="Times New Roman"/>
              </a:rPr>
              <a:t>Circular Disc Calculation</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Mass of 3 no. of dustbin = 900g</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Mass of 3 no. of waste (approx.) = 600g</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Total mass = 900g + 600g = 1650g 	</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Total mass, m = 1.65kg</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F = W = m x g</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F = W = 1.65 x 9.81</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F = W = 15.7N</a:t>
            </a:r>
            <a:endParaRPr lang="en-US" sz="1800" b="0" strike="noStrike" spc="-1">
              <a:latin typeface="Arial"/>
            </a:endParaRPr>
          </a:p>
          <a:p>
            <a:pPr>
              <a:lnSpc>
                <a:spcPct val="150000"/>
              </a:lnSpc>
              <a:spcBef>
                <a:spcPts val="1199"/>
              </a:spcBef>
              <a:buNone/>
            </a:pPr>
            <a:endParaRPr lang="en-US" sz="1800" b="0" strike="noStrike" spc="-1">
              <a:latin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3"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74" name="TextBox 5"/>
          <p:cNvSpPr/>
          <p:nvPr/>
        </p:nvSpPr>
        <p:spPr>
          <a:xfrm>
            <a:off x="251640" y="1104840"/>
            <a:ext cx="8694000" cy="5861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y = t/2</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W = 15.7 N</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t = ?</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Bending Stress</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M/I = σ/y</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σ = σ</a:t>
            </a:r>
            <a:r>
              <a:rPr lang="en-US" sz="1800" b="0" strike="noStrike" spc="-1" baseline="-25000">
                <a:solidFill>
                  <a:srgbClr val="000000"/>
                </a:solidFill>
                <a:latin typeface="Times New Roman"/>
                <a:ea typeface="Times New Roman"/>
              </a:rPr>
              <a:t>y</a:t>
            </a:r>
            <a:r>
              <a:rPr lang="en-US" sz="1800" b="0" strike="noStrike" spc="-1">
                <a:solidFill>
                  <a:srgbClr val="000000"/>
                </a:solidFill>
                <a:latin typeface="Times New Roman"/>
                <a:ea typeface="Times New Roman"/>
              </a:rPr>
              <a:t> / FOS</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σ</a:t>
            </a:r>
            <a:r>
              <a:rPr lang="en-US" sz="1800" b="0" strike="noStrike" spc="-1" baseline="-25000">
                <a:solidFill>
                  <a:srgbClr val="000000"/>
                </a:solidFill>
                <a:latin typeface="Times New Roman"/>
                <a:ea typeface="Times New Roman"/>
              </a:rPr>
              <a:t>y</a:t>
            </a:r>
            <a:r>
              <a:rPr lang="en-US" sz="1800" b="0" strike="noStrike" spc="-1">
                <a:solidFill>
                  <a:srgbClr val="000000"/>
                </a:solidFill>
                <a:latin typeface="Times New Roman"/>
                <a:ea typeface="Times New Roman"/>
              </a:rPr>
              <a:t> = Yield strength of steel = 250 N/mm</a:t>
            </a:r>
            <a:r>
              <a:rPr lang="en-US" sz="1800" b="0" strike="noStrike" spc="-1" baseline="30000">
                <a:solidFill>
                  <a:srgbClr val="000000"/>
                </a:solidFill>
                <a:latin typeface="Times New Roman"/>
                <a:ea typeface="Times New Roman"/>
              </a:rPr>
              <a:t>2</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FOS = 2 (Ductile material)</a:t>
            </a:r>
            <a:r>
              <a:rPr lang="en-US" sz="1800" b="0" strike="noStrike" spc="-1" baseline="-25000">
                <a:solidFill>
                  <a:srgbClr val="000000"/>
                </a:solidFill>
                <a:latin typeface="Times New Roman"/>
                <a:ea typeface="Times New Roman"/>
              </a:rPr>
              <a:t> </a:t>
            </a:r>
            <a:r>
              <a:rPr lang="en-US" sz="1800" b="0" strike="noStrike" spc="-1">
                <a:solidFill>
                  <a:srgbClr val="000000"/>
                </a:solidFill>
                <a:latin typeface="Times New Roman"/>
                <a:ea typeface="Times New Roman"/>
              </a:rPr>
              <a:t> 	</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σ = 250/2 = 125 N/mm</a:t>
            </a:r>
            <a:r>
              <a:rPr lang="en-US" sz="1800" b="0" strike="noStrike" spc="-1" baseline="30000">
                <a:solidFill>
                  <a:srgbClr val="000000"/>
                </a:solidFill>
                <a:latin typeface="Times New Roman"/>
                <a:ea typeface="Times New Roman"/>
              </a:rPr>
              <a:t>2</a:t>
            </a:r>
            <a:endParaRPr lang="en-US" sz="1800" b="0" strike="noStrike" spc="-1">
              <a:latin typeface="Arial"/>
            </a:endParaRPr>
          </a:p>
          <a:p>
            <a:pPr>
              <a:lnSpc>
                <a:spcPct val="150000"/>
              </a:lnSpc>
              <a:spcBef>
                <a:spcPts val="1199"/>
              </a:spcBef>
              <a:buNone/>
              <a:tabLst>
                <a:tab pos="2369160" algn="l"/>
              </a:tabLst>
            </a:pPr>
            <a:endParaRPr lang="en-US" sz="1800" b="0" strike="noStrike" spc="-1">
              <a:latin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5"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76" name="TextBox 5"/>
          <p:cNvSpPr/>
          <p:nvPr/>
        </p:nvSpPr>
        <p:spPr>
          <a:xfrm>
            <a:off x="251640" y="1104840"/>
            <a:ext cx="8663760" cy="5637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M = Moment of resistance for simply supported beam </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M = Wl/4 = (15.7 x 400)/4 = 1570N-mm</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I = Moment of inertia for rectangle = bt</a:t>
            </a:r>
            <a:r>
              <a:rPr lang="en-US" sz="1800" b="0" strike="noStrike" spc="-1" baseline="30000">
                <a:solidFill>
                  <a:srgbClr val="000000"/>
                </a:solidFill>
                <a:latin typeface="Times New Roman"/>
                <a:ea typeface="Times New Roman"/>
              </a:rPr>
              <a:t>3</a:t>
            </a:r>
            <a:r>
              <a:rPr lang="en-US" sz="1800" b="0" strike="noStrike" spc="-1">
                <a:solidFill>
                  <a:srgbClr val="000000"/>
                </a:solidFill>
                <a:latin typeface="Times New Roman"/>
                <a:ea typeface="Times New Roman"/>
              </a:rPr>
              <a:t>/12</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y = t/2</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M/I = σ/y</a:t>
            </a:r>
            <a:r>
              <a:rPr lang="en-IN" sz="1800" b="0" strike="noStrike" spc="-1">
                <a:solidFill>
                  <a:srgbClr val="000000"/>
                </a:solidFill>
                <a:latin typeface="Times New Roman"/>
                <a:ea typeface="Times New Roman"/>
              </a:rPr>
              <a:t> =&gt; </a:t>
            </a:r>
            <a:r>
              <a:rPr lang="en-US" sz="1800" b="0" strike="noStrike" spc="-1">
                <a:solidFill>
                  <a:srgbClr val="000000"/>
                </a:solidFill>
                <a:latin typeface="Times New Roman"/>
                <a:ea typeface="Times New Roman"/>
              </a:rPr>
              <a:t>1570/(400t</a:t>
            </a:r>
            <a:r>
              <a:rPr lang="en-US" sz="1800" b="0" strike="noStrike" spc="-1" baseline="30000">
                <a:solidFill>
                  <a:srgbClr val="000000"/>
                </a:solidFill>
                <a:latin typeface="Times New Roman"/>
                <a:ea typeface="Times New Roman"/>
              </a:rPr>
              <a:t>3</a:t>
            </a:r>
            <a:r>
              <a:rPr lang="en-US" sz="1800" b="0" strike="noStrike" spc="-1">
                <a:solidFill>
                  <a:srgbClr val="000000"/>
                </a:solidFill>
                <a:latin typeface="Times New Roman"/>
                <a:ea typeface="Times New Roman"/>
              </a:rPr>
              <a:t>/12) = 125/(t/2)</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t</a:t>
            </a:r>
            <a:r>
              <a:rPr lang="en-US" sz="1800" b="0" strike="noStrike" spc="-1" baseline="30000">
                <a:solidFill>
                  <a:srgbClr val="000000"/>
                </a:solidFill>
                <a:latin typeface="Times New Roman"/>
                <a:ea typeface="Times New Roman"/>
              </a:rPr>
              <a:t>2 </a:t>
            </a:r>
            <a:r>
              <a:rPr lang="en-US" sz="1800" b="0" strike="noStrike" spc="-1">
                <a:solidFill>
                  <a:srgbClr val="000000"/>
                </a:solidFill>
                <a:latin typeface="Times New Roman"/>
                <a:ea typeface="Times New Roman"/>
              </a:rPr>
              <a:t>= 18840/100000</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t = 0.43mm</a:t>
            </a:r>
            <a:endParaRPr lang="en-US" sz="1800" b="0" strike="noStrike" spc="-1">
              <a:latin typeface="Arial"/>
            </a:endParaRPr>
          </a:p>
          <a:p>
            <a:pPr marL="285840" indent="-285840" algn="just">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For safety and allowance concerns, the value t = 0.43mm is rounded off to 3mm to the thickness of the plate. Hence, the design for the circular disk is safe.</a:t>
            </a:r>
            <a:endParaRPr lang="en-US" sz="1800" b="0" strike="noStrike" spc="-1">
              <a:latin typeface="Arial"/>
            </a:endParaRPr>
          </a:p>
          <a:p>
            <a:pPr>
              <a:lnSpc>
                <a:spcPct val="150000"/>
              </a:lnSpc>
              <a:spcBef>
                <a:spcPts val="1199"/>
              </a:spcBef>
              <a:buNone/>
              <a:tabLst>
                <a:tab pos="2369160" algn="l"/>
              </a:tabLst>
            </a:pPr>
            <a:endParaRPr lang="en-US" sz="1800" b="0" strike="noStrike" spc="-1">
              <a:latin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7"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78" name="TextBox 5"/>
          <p:cNvSpPr/>
          <p:nvPr/>
        </p:nvSpPr>
        <p:spPr>
          <a:xfrm>
            <a:off x="251640" y="1104840"/>
            <a:ext cx="8663760" cy="5774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101520">
              <a:lnSpc>
                <a:spcPct val="150000"/>
              </a:lnSpc>
              <a:spcBef>
                <a:spcPts val="1199"/>
              </a:spcBef>
              <a:buNone/>
            </a:pPr>
            <a:r>
              <a:rPr lang="en-US" sz="1800" b="1" strike="noStrike" spc="-1">
                <a:solidFill>
                  <a:srgbClr val="000000"/>
                </a:solidFill>
                <a:latin typeface="Times New Roman"/>
                <a:ea typeface="Times New Roman"/>
              </a:rPr>
              <a:t>Circular Flap Calculation</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Mass of waste (approx.) = 0.25 kg</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Mass of servo motor = 0.25kg</a:t>
            </a:r>
            <a:endParaRPr lang="en-US" sz="1800" b="0" strike="noStrike" spc="-1">
              <a:latin typeface="Arial"/>
            </a:endParaRPr>
          </a:p>
          <a:p>
            <a:pPr marL="285840" indent="-285840">
              <a:lnSpc>
                <a:spcPct val="150000"/>
              </a:lnSpc>
              <a:buClr>
                <a:srgbClr val="000000"/>
              </a:buClr>
              <a:buFont typeface="Arial"/>
              <a:buChar char="•"/>
            </a:pPr>
            <a:r>
              <a:rPr lang="en-US" sz="1800" b="0" strike="noStrike" spc="-1">
                <a:solidFill>
                  <a:srgbClr val="000000"/>
                </a:solidFill>
                <a:latin typeface="Times New Roman"/>
                <a:ea typeface="Times New Roman"/>
              </a:rPr>
              <a:t>Total mass = 0.25kg + 0.25kg</a:t>
            </a:r>
            <a:endParaRPr lang="en-US" sz="1800" b="0" strike="noStrike" spc="-1">
              <a:latin typeface="Arial"/>
            </a:endParaRPr>
          </a:p>
          <a:p>
            <a:pPr marL="285840" indent="-285840">
              <a:lnSpc>
                <a:spcPct val="150000"/>
              </a:lnSpc>
              <a:buClr>
                <a:srgbClr val="000000"/>
              </a:buClr>
              <a:buFont typeface="Arial"/>
              <a:buChar char="•"/>
            </a:pPr>
            <a:r>
              <a:rPr lang="en-US" sz="1800" b="0" strike="noStrike" spc="-1">
                <a:solidFill>
                  <a:srgbClr val="000000"/>
                </a:solidFill>
                <a:latin typeface="Times New Roman"/>
                <a:ea typeface="Times New Roman"/>
              </a:rPr>
              <a:t>Total mass, m = 0.5kg</a:t>
            </a:r>
            <a:endParaRPr lang="en-US" sz="1800" b="0" strike="noStrike" spc="-1">
              <a:latin typeface="Arial"/>
            </a:endParaRPr>
          </a:p>
          <a:p>
            <a:pPr marL="285840" indent="-285840">
              <a:lnSpc>
                <a:spcPct val="150000"/>
              </a:lnSpc>
              <a:buClr>
                <a:srgbClr val="000000"/>
              </a:buClr>
              <a:buFont typeface="Arial"/>
              <a:buChar char="•"/>
            </a:pPr>
            <a:r>
              <a:rPr lang="en-US" sz="1800" b="0" strike="noStrike" spc="-1">
                <a:solidFill>
                  <a:srgbClr val="000000"/>
                </a:solidFill>
                <a:latin typeface="Times New Roman"/>
                <a:ea typeface="Times New Roman"/>
              </a:rPr>
              <a:t>F = W = m x g</a:t>
            </a:r>
            <a:endParaRPr lang="en-US" sz="1800" b="0" strike="noStrike" spc="-1">
              <a:latin typeface="Arial"/>
            </a:endParaRPr>
          </a:p>
          <a:p>
            <a:pPr marL="285840" indent="-285840">
              <a:lnSpc>
                <a:spcPct val="150000"/>
              </a:lnSpc>
              <a:buClr>
                <a:srgbClr val="000000"/>
              </a:buClr>
              <a:buFont typeface="Arial"/>
              <a:buChar char="•"/>
            </a:pPr>
            <a:r>
              <a:rPr lang="en-US" sz="1800" b="0" strike="noStrike" spc="-1">
                <a:solidFill>
                  <a:srgbClr val="000000"/>
                </a:solidFill>
                <a:latin typeface="Times New Roman"/>
                <a:ea typeface="Times New Roman"/>
              </a:rPr>
              <a:t>W = 0.5 x 9.81</a:t>
            </a:r>
            <a:endParaRPr lang="en-US" sz="1800" b="0" strike="noStrike" spc="-1">
              <a:latin typeface="Arial"/>
            </a:endParaRPr>
          </a:p>
          <a:p>
            <a:pPr marL="285840" indent="-285840">
              <a:lnSpc>
                <a:spcPct val="150000"/>
              </a:lnSpc>
              <a:buClr>
                <a:srgbClr val="000000"/>
              </a:buClr>
              <a:buFont typeface="Arial"/>
              <a:buChar char="•"/>
            </a:pPr>
            <a:r>
              <a:rPr lang="en-US" sz="1800" b="0" strike="noStrike" spc="-1">
                <a:solidFill>
                  <a:srgbClr val="000000"/>
                </a:solidFill>
                <a:latin typeface="Times New Roman"/>
                <a:ea typeface="Times New Roman"/>
              </a:rPr>
              <a:t>W = 5N</a:t>
            </a:r>
            <a:endParaRPr lang="en-US" sz="1800" b="0" strike="noStrike" spc="-1">
              <a:latin typeface="Arial"/>
            </a:endParaRPr>
          </a:p>
          <a:p>
            <a:pPr marL="285840" indent="-285840">
              <a:lnSpc>
                <a:spcPct val="150000"/>
              </a:lnSpc>
              <a:buClr>
                <a:srgbClr val="000000"/>
              </a:buClr>
              <a:buFont typeface="Arial"/>
              <a:buChar char="•"/>
            </a:pPr>
            <a:r>
              <a:rPr lang="en-US" sz="1800" b="0" strike="noStrike" spc="-1">
                <a:solidFill>
                  <a:srgbClr val="000000"/>
                </a:solidFill>
                <a:latin typeface="Times New Roman"/>
                <a:ea typeface="Times New Roman"/>
              </a:rPr>
              <a:t>t =?</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Bending Stress</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M/I = σ/y</a:t>
            </a:r>
            <a:endParaRPr lang="en-US" sz="1800" b="0" strike="noStrike" spc="-1">
              <a:latin typeface="Arial"/>
            </a:endParaRPr>
          </a:p>
          <a:p>
            <a:pPr marL="101520">
              <a:lnSpc>
                <a:spcPct val="150000"/>
              </a:lnSpc>
              <a:spcBef>
                <a:spcPts val="1199"/>
              </a:spcBef>
              <a:buNone/>
            </a:pPr>
            <a:endParaRPr lang="en-US" sz="1800" b="0" strike="noStrike" spc="-1">
              <a:latin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9"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80" name="TextBox 5"/>
          <p:cNvSpPr/>
          <p:nvPr/>
        </p:nvSpPr>
        <p:spPr>
          <a:xfrm>
            <a:off x="251640" y="1104840"/>
            <a:ext cx="8663760" cy="57243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σ = σ</a:t>
            </a:r>
            <a:r>
              <a:rPr lang="en-US" sz="1800" b="0" strike="noStrike" spc="-1" baseline="-25000">
                <a:solidFill>
                  <a:srgbClr val="000000"/>
                </a:solidFill>
                <a:latin typeface="Times New Roman"/>
                <a:ea typeface="Times New Roman"/>
              </a:rPr>
              <a:t>y</a:t>
            </a:r>
            <a:r>
              <a:rPr lang="en-US" sz="1800" b="0" strike="noStrike" spc="-1">
                <a:solidFill>
                  <a:srgbClr val="000000"/>
                </a:solidFill>
                <a:latin typeface="Times New Roman"/>
                <a:ea typeface="Times New Roman"/>
              </a:rPr>
              <a:t> / FOS</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σ</a:t>
            </a:r>
            <a:r>
              <a:rPr lang="en-US" sz="1800" b="0" strike="noStrike" spc="-1" baseline="-25000">
                <a:solidFill>
                  <a:srgbClr val="000000"/>
                </a:solidFill>
                <a:latin typeface="Times New Roman"/>
                <a:ea typeface="Times New Roman"/>
              </a:rPr>
              <a:t>y</a:t>
            </a:r>
            <a:r>
              <a:rPr lang="en-US" sz="1800" b="0" strike="noStrike" spc="-1">
                <a:solidFill>
                  <a:srgbClr val="000000"/>
                </a:solidFill>
                <a:latin typeface="Times New Roman"/>
                <a:ea typeface="Times New Roman"/>
              </a:rPr>
              <a:t> = Yield strength of steel = 250 N/mm</a:t>
            </a:r>
            <a:r>
              <a:rPr lang="en-US" sz="1800" b="0" strike="noStrike" spc="-1" baseline="30000">
                <a:solidFill>
                  <a:srgbClr val="000000"/>
                </a:solidFill>
                <a:latin typeface="Times New Roman"/>
                <a:ea typeface="Times New Roman"/>
              </a:rPr>
              <a:t>2</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FOS = 2 (Ductile material)</a:t>
            </a:r>
            <a:r>
              <a:rPr lang="en-US" sz="1800" b="0" strike="noStrike" spc="-1" baseline="-25000">
                <a:solidFill>
                  <a:srgbClr val="000000"/>
                </a:solidFill>
                <a:latin typeface="Times New Roman"/>
                <a:ea typeface="Times New Roman"/>
              </a:rPr>
              <a:t> </a:t>
            </a:r>
            <a:r>
              <a:rPr lang="en-US" sz="1800" b="0" strike="noStrike" spc="-1">
                <a:solidFill>
                  <a:srgbClr val="000000"/>
                </a:solidFill>
                <a:latin typeface="Times New Roman"/>
                <a:ea typeface="Times New Roman"/>
              </a:rPr>
              <a:t> 	</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σ = 250/2 = 125 N/mm</a:t>
            </a:r>
            <a:r>
              <a:rPr lang="en-US" sz="1800" b="0" strike="noStrike" spc="-1" baseline="30000">
                <a:solidFill>
                  <a:srgbClr val="000000"/>
                </a:solidFill>
                <a:latin typeface="Times New Roman"/>
                <a:ea typeface="Times New Roman"/>
              </a:rPr>
              <a:t>2</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M = Moment of resistance for simply supported beam </a:t>
            </a:r>
            <a:endParaRPr lang="en-US" sz="1800" b="0" strike="noStrike" spc="-1">
              <a:latin typeface="Arial"/>
            </a:endParaRPr>
          </a:p>
          <a:p>
            <a:pPr marL="285840" indent="-285840">
              <a:lnSpc>
                <a:spcPct val="150000"/>
              </a:lnSpc>
              <a:buClr>
                <a:srgbClr val="000000"/>
              </a:buClr>
              <a:buFont typeface="Arial"/>
              <a:buChar char="•"/>
              <a:tabLst>
                <a:tab pos="2369160" algn="l"/>
              </a:tabLst>
            </a:pPr>
            <a:r>
              <a:rPr lang="en-US" sz="1800" b="0" strike="noStrike" spc="-1">
                <a:solidFill>
                  <a:srgbClr val="000000"/>
                </a:solidFill>
                <a:latin typeface="Times New Roman"/>
                <a:ea typeface="Times New Roman"/>
              </a:rPr>
              <a:t>M = Wl/4 = (5 x 100)/4 = 125 N-mm</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I = Moment of inertia for rectangle = bt</a:t>
            </a:r>
            <a:r>
              <a:rPr lang="en-US" sz="1800" b="0" strike="noStrike" spc="-1" baseline="30000">
                <a:solidFill>
                  <a:srgbClr val="000000"/>
                </a:solidFill>
                <a:latin typeface="Times New Roman"/>
                <a:ea typeface="Times New Roman"/>
              </a:rPr>
              <a:t>3</a:t>
            </a:r>
            <a:r>
              <a:rPr lang="en-US" sz="1800" b="0" strike="noStrike" spc="-1">
                <a:solidFill>
                  <a:srgbClr val="000000"/>
                </a:solidFill>
                <a:latin typeface="Times New Roman"/>
                <a:ea typeface="Times New Roman"/>
              </a:rPr>
              <a:t>/12</a:t>
            </a:r>
            <a:endParaRPr lang="en-US" sz="1800" b="0" strike="noStrike" spc="-1">
              <a:latin typeface="Arial"/>
            </a:endParaRPr>
          </a:p>
          <a:p>
            <a:pPr marL="285840" indent="-285840">
              <a:lnSpc>
                <a:spcPct val="200000"/>
              </a:lnSpc>
              <a:buClr>
                <a:srgbClr val="000000"/>
              </a:buClr>
              <a:buFont typeface="Arial"/>
              <a:buChar char="•"/>
              <a:tabLst>
                <a:tab pos="2369160" algn="l"/>
              </a:tabLst>
            </a:pPr>
            <a:r>
              <a:rPr lang="en-US" sz="1800" b="0" strike="noStrike" spc="-1">
                <a:solidFill>
                  <a:srgbClr val="000000"/>
                </a:solidFill>
                <a:latin typeface="Times New Roman"/>
                <a:ea typeface="Times New Roman"/>
              </a:rPr>
              <a:t>y = t/2</a:t>
            </a:r>
            <a:endParaRPr lang="en-US" sz="1800" b="0" strike="noStrike" spc="-1">
              <a:latin typeface="Arial"/>
            </a:endParaRPr>
          </a:p>
          <a:p>
            <a:pPr>
              <a:lnSpc>
                <a:spcPct val="200000"/>
              </a:lnSpc>
              <a:buNone/>
              <a:tabLst>
                <a:tab pos="2369160" algn="l"/>
              </a:tabLst>
            </a:pPr>
            <a:r>
              <a:rPr lang="en-US" sz="1800" b="0" strike="noStrike" spc="-1">
                <a:solidFill>
                  <a:srgbClr val="000000"/>
                </a:solidFill>
                <a:latin typeface="Times New Roman"/>
                <a:ea typeface="Times New Roman"/>
              </a:rPr>
              <a:t>.</a:t>
            </a:r>
            <a:endParaRPr lang="en-US" sz="1800" b="0" strike="noStrike" spc="-1">
              <a:latin typeface="Arial"/>
            </a:endParaRPr>
          </a:p>
          <a:p>
            <a:pPr marL="101520">
              <a:lnSpc>
                <a:spcPct val="150000"/>
              </a:lnSpc>
              <a:spcBef>
                <a:spcPts val="1199"/>
              </a:spcBef>
              <a:buNone/>
              <a:tabLst>
                <a:tab pos="2369160" algn="l"/>
              </a:tabLst>
            </a:pPr>
            <a:endParaRPr lang="en-US" sz="1800" b="0" strike="noStrike" spc="-1">
              <a:latin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1" name="PlaceHolder 1"/>
          <p:cNvSpPr>
            <a:spLocks noGrp="1"/>
          </p:cNvSpPr>
          <p:nvPr>
            <p:ph type="title"/>
          </p:nvPr>
        </p:nvSpPr>
        <p:spPr>
          <a:xfrm>
            <a:off x="3324960" y="563040"/>
            <a:ext cx="24940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CALCULATIONS</a:t>
            </a:r>
            <a:endParaRPr lang="en-US" sz="2400" b="0" strike="noStrike" spc="-1">
              <a:solidFill>
                <a:srgbClr val="000000"/>
              </a:solidFill>
              <a:latin typeface="Arial"/>
            </a:endParaRPr>
          </a:p>
        </p:txBody>
      </p:sp>
      <p:sp>
        <p:nvSpPr>
          <p:cNvPr id="182" name="TextBox 5"/>
          <p:cNvSpPr/>
          <p:nvPr/>
        </p:nvSpPr>
        <p:spPr>
          <a:xfrm>
            <a:off x="251640" y="1104840"/>
            <a:ext cx="8663760" cy="33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M/I = σ/y</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(125 x 12)/(100t</a:t>
            </a:r>
            <a:r>
              <a:rPr lang="en-US" sz="1800" b="0" strike="noStrike" spc="-1" baseline="30000">
                <a:solidFill>
                  <a:srgbClr val="000000"/>
                </a:solidFill>
                <a:latin typeface="Times New Roman"/>
                <a:ea typeface="Times New Roman"/>
              </a:rPr>
              <a:t>3</a:t>
            </a:r>
            <a:r>
              <a:rPr lang="en-US" sz="1800" b="0" strike="noStrike" spc="-1">
                <a:solidFill>
                  <a:srgbClr val="000000"/>
                </a:solidFill>
                <a:latin typeface="Times New Roman"/>
                <a:ea typeface="Times New Roman"/>
              </a:rPr>
              <a:t>) = (125 x 2)/t</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t</a:t>
            </a:r>
            <a:r>
              <a:rPr lang="en-US" sz="1800" b="0" strike="noStrike" spc="-1" baseline="30000">
                <a:solidFill>
                  <a:srgbClr val="000000"/>
                </a:solidFill>
                <a:latin typeface="Times New Roman"/>
                <a:ea typeface="Times New Roman"/>
              </a:rPr>
              <a:t>2</a:t>
            </a:r>
            <a:r>
              <a:rPr lang="en-US" sz="1800" b="0" strike="noStrike" spc="-1">
                <a:solidFill>
                  <a:srgbClr val="000000"/>
                </a:solidFill>
                <a:latin typeface="Times New Roman"/>
                <a:ea typeface="Times New Roman"/>
              </a:rPr>
              <a:t> = 1500/25000</a:t>
            </a:r>
            <a:endParaRPr lang="en-US" sz="1800" b="0" strike="noStrike" spc="-1">
              <a:latin typeface="Arial"/>
            </a:endParaRPr>
          </a:p>
          <a:p>
            <a:pPr marL="285840" indent="-285840">
              <a:lnSpc>
                <a:spcPct val="200000"/>
              </a:lnSpc>
              <a:buClr>
                <a:srgbClr val="000000"/>
              </a:buClr>
              <a:buFont typeface="Arial"/>
              <a:buChar char="•"/>
            </a:pPr>
            <a:r>
              <a:rPr lang="en-US" sz="1800" b="0" strike="noStrike" spc="-1">
                <a:solidFill>
                  <a:srgbClr val="000000"/>
                </a:solidFill>
                <a:latin typeface="Times New Roman"/>
                <a:ea typeface="Times New Roman"/>
              </a:rPr>
              <a:t>t = 0.24mm</a:t>
            </a:r>
            <a:endParaRPr lang="en-US" sz="1800" b="0" strike="noStrike" spc="-1">
              <a:latin typeface="Arial"/>
            </a:endParaRPr>
          </a:p>
          <a:p>
            <a:pPr marL="285840" indent="-285840" algn="just">
              <a:lnSpc>
                <a:spcPct val="200000"/>
              </a:lnSpc>
              <a:buClr>
                <a:srgbClr val="000000"/>
              </a:buClr>
              <a:buFont typeface="Arial"/>
              <a:buChar char="•"/>
            </a:pPr>
            <a:r>
              <a:rPr lang="en-US" sz="1800" b="0" strike="noStrike" spc="-1">
                <a:solidFill>
                  <a:srgbClr val="000000"/>
                </a:solidFill>
                <a:latin typeface="Times New Roman"/>
                <a:ea typeface="Times New Roman"/>
              </a:rPr>
              <a:t>For safety and allowance concerns, t = 0.24mm is rounded off to 2mm to the thickness of the table. Hence, the design for the circular flap is safe.</a:t>
            </a:r>
            <a:endParaRPr lang="en-US" sz="1800" b="0" strike="noStrike" spc="-1">
              <a:latin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3" name="PlaceHolder 1"/>
          <p:cNvSpPr>
            <a:spLocks noGrp="1"/>
          </p:cNvSpPr>
          <p:nvPr>
            <p:ph type="title"/>
          </p:nvPr>
        </p:nvSpPr>
        <p:spPr>
          <a:xfrm>
            <a:off x="3324960" y="563040"/>
            <a:ext cx="26182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FINAL PRODUCT</a:t>
            </a:r>
            <a:endParaRPr lang="en-US" sz="2400" b="0" strike="noStrike" spc="-1">
              <a:solidFill>
                <a:srgbClr val="000000"/>
              </a:solidFill>
              <a:latin typeface="Arial"/>
            </a:endParaRPr>
          </a:p>
        </p:txBody>
      </p:sp>
      <p:pic>
        <p:nvPicPr>
          <p:cNvPr id="184" name="Picture 3"/>
          <p:cNvPicPr/>
          <p:nvPr/>
        </p:nvPicPr>
        <p:blipFill>
          <a:blip r:embed="rId2"/>
          <a:stretch/>
        </p:blipFill>
        <p:spPr>
          <a:xfrm>
            <a:off x="793800" y="945360"/>
            <a:ext cx="3068280" cy="5455080"/>
          </a:xfrm>
          <a:prstGeom prst="rect">
            <a:avLst/>
          </a:prstGeom>
          <a:ln w="0">
            <a:noFill/>
          </a:ln>
        </p:spPr>
      </p:pic>
      <p:pic>
        <p:nvPicPr>
          <p:cNvPr id="185" name="Picture 4"/>
          <p:cNvPicPr/>
          <p:nvPr/>
        </p:nvPicPr>
        <p:blipFill>
          <a:blip r:embed="rId3"/>
          <a:stretch/>
        </p:blipFill>
        <p:spPr>
          <a:xfrm>
            <a:off x="5281560" y="945360"/>
            <a:ext cx="3068280" cy="545508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1" name="PlaceHolder 1"/>
          <p:cNvSpPr>
            <a:spLocks noGrp="1"/>
          </p:cNvSpPr>
          <p:nvPr>
            <p:ph type="title"/>
          </p:nvPr>
        </p:nvSpPr>
        <p:spPr>
          <a:xfrm>
            <a:off x="3040920" y="479880"/>
            <a:ext cx="306144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APPROVAL LETTER</a:t>
            </a:r>
            <a:endParaRPr lang="en-US" sz="2400" b="0" strike="noStrike" spc="-1">
              <a:solidFill>
                <a:srgbClr val="000000"/>
              </a:solidFill>
              <a:latin typeface="Arial"/>
            </a:endParaRPr>
          </a:p>
        </p:txBody>
      </p:sp>
      <p:pic>
        <p:nvPicPr>
          <p:cNvPr id="132" name="Google Shape;60;p9"/>
          <p:cNvPicPr/>
          <p:nvPr/>
        </p:nvPicPr>
        <p:blipFill>
          <a:blip r:embed="rId2"/>
          <a:srcRect t="4185" b="4479"/>
          <a:stretch/>
        </p:blipFill>
        <p:spPr>
          <a:xfrm>
            <a:off x="2128320" y="1079640"/>
            <a:ext cx="4886640" cy="5365440"/>
          </a:xfrm>
          <a:prstGeom prst="rect">
            <a:avLst/>
          </a:prstGeom>
          <a:ln w="0">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6" name="PlaceHolder 1"/>
          <p:cNvSpPr>
            <a:spLocks noGrp="1"/>
          </p:cNvSpPr>
          <p:nvPr>
            <p:ph type="title"/>
          </p:nvPr>
        </p:nvSpPr>
        <p:spPr>
          <a:xfrm>
            <a:off x="3502800" y="569520"/>
            <a:ext cx="2138400" cy="1157760"/>
          </a:xfrm>
          <a:prstGeom prst="rect">
            <a:avLst/>
          </a:prstGeom>
          <a:noFill/>
          <a:ln w="0">
            <a:noFill/>
          </a:ln>
        </p:spPr>
        <p:txBody>
          <a:bodyPr lIns="0" tIns="12600" rIns="0" bIns="0" anchor="t">
            <a:noAutofit/>
          </a:bodyPr>
          <a:lstStyle/>
          <a:p>
            <a:pPr marL="12600">
              <a:lnSpc>
                <a:spcPct val="100000"/>
              </a:lnSpc>
              <a:buNone/>
            </a:pPr>
            <a:r>
              <a:rPr lang="en-US" sz="2000" b="1" strike="noStrike" spc="-1">
                <a:solidFill>
                  <a:srgbClr val="000000"/>
                </a:solidFill>
                <a:latin typeface="Times New Roman"/>
                <a:ea typeface="Times New Roman"/>
              </a:rPr>
              <a:t>FINAL PRODUCT</a:t>
            </a:r>
            <a:endParaRPr lang="en-US" sz="2000" b="0" strike="noStrike" spc="-1">
              <a:solidFill>
                <a:srgbClr val="000000"/>
              </a:solidFill>
              <a:latin typeface="Arial"/>
            </a:endParaRPr>
          </a:p>
        </p:txBody>
      </p:sp>
      <p:sp>
        <p:nvSpPr>
          <p:cNvPr id="187" name="TextBox 6"/>
          <p:cNvSpPr/>
          <p:nvPr/>
        </p:nvSpPr>
        <p:spPr>
          <a:xfrm>
            <a:off x="198000" y="1166760"/>
            <a:ext cx="6026040" cy="395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343080" indent="-343080">
              <a:lnSpc>
                <a:spcPct val="100000"/>
              </a:lnSpc>
              <a:buClr>
                <a:srgbClr val="000000"/>
              </a:buClr>
              <a:buFont typeface="Arial"/>
              <a:buChar char="•"/>
            </a:pPr>
            <a:r>
              <a:rPr lang="en-US" sz="2000" b="0" strike="noStrike" spc="-1">
                <a:solidFill>
                  <a:srgbClr val="000000"/>
                </a:solidFill>
                <a:latin typeface="Times New Roman"/>
                <a:ea typeface="Times New Roman"/>
              </a:rPr>
              <a:t>Drive link: </a:t>
            </a:r>
            <a:r>
              <a:rPr lang="en-US" sz="2000" b="0" strike="noStrike" spc="-1">
                <a:solidFill>
                  <a:srgbClr val="000000"/>
                </a:solidFill>
                <a:latin typeface="Times New Roman"/>
                <a:ea typeface="Times New Roman"/>
                <a:hlinkClick r:id="rId4"/>
              </a:rPr>
              <a:t>Automatic Waste Segregation Machine</a:t>
            </a:r>
            <a:endParaRPr lang="en-US" sz="2000" b="0" strike="noStrike" spc="-1">
              <a:latin typeface="Arial"/>
            </a:endParaRPr>
          </a:p>
        </p:txBody>
      </p:sp>
      <p:pic>
        <p:nvPicPr>
          <p:cNvPr id="2" name="F0EDA654">
            <a:hlinkClick r:id="" action="ppaction://media"/>
            <a:extLst>
              <a:ext uri="{FF2B5EF4-FFF2-40B4-BE49-F238E27FC236}">
                <a16:creationId xmlns:a16="http://schemas.microsoft.com/office/drawing/2014/main" id="{9E28D7DD-A3F0-A1F8-473E-26CB417B3B2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013477" y="1727280"/>
            <a:ext cx="3117046" cy="424353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1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8" name="PlaceHolder 1"/>
          <p:cNvSpPr>
            <a:spLocks noGrp="1"/>
          </p:cNvSpPr>
          <p:nvPr>
            <p:ph type="title"/>
          </p:nvPr>
        </p:nvSpPr>
        <p:spPr>
          <a:xfrm>
            <a:off x="2646720" y="577080"/>
            <a:ext cx="3850200" cy="1157760"/>
          </a:xfrm>
          <a:prstGeom prst="rect">
            <a:avLst/>
          </a:prstGeom>
          <a:noFill/>
          <a:ln w="0">
            <a:noFill/>
          </a:ln>
        </p:spPr>
        <p:txBody>
          <a:bodyPr lIns="0" tIns="12600" rIns="0" bIns="0" anchor="t">
            <a:noAutofit/>
          </a:bodyPr>
          <a:lstStyle/>
          <a:p>
            <a:pPr marL="12600">
              <a:lnSpc>
                <a:spcPct val="100000"/>
              </a:lnSpc>
              <a:buNone/>
            </a:pPr>
            <a:r>
              <a:rPr lang="en-US" sz="2000" b="1" strike="noStrike" spc="-1">
                <a:solidFill>
                  <a:srgbClr val="000000"/>
                </a:solidFill>
                <a:latin typeface="Times New Roman"/>
                <a:ea typeface="Times New Roman"/>
              </a:rPr>
              <a:t>PAPER ACCEPTANCE LETTER</a:t>
            </a:r>
            <a:endParaRPr lang="en-US" sz="2000" b="0" strike="noStrike" spc="-1">
              <a:solidFill>
                <a:srgbClr val="000000"/>
              </a:solidFill>
              <a:latin typeface="Arial"/>
            </a:endParaRPr>
          </a:p>
        </p:txBody>
      </p:sp>
      <p:pic>
        <p:nvPicPr>
          <p:cNvPr id="189" name="Google Shape;207;p33"/>
          <p:cNvPicPr/>
          <p:nvPr/>
        </p:nvPicPr>
        <p:blipFill>
          <a:blip r:embed="rId2"/>
          <a:stretch/>
        </p:blipFill>
        <p:spPr>
          <a:xfrm>
            <a:off x="1848960" y="897840"/>
            <a:ext cx="5445720" cy="5794920"/>
          </a:xfrm>
          <a:prstGeom prst="rect">
            <a:avLst/>
          </a:prstGeom>
          <a:ln w="0">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0" name="PlaceHolder 1"/>
          <p:cNvSpPr>
            <a:spLocks noGrp="1"/>
          </p:cNvSpPr>
          <p:nvPr>
            <p:ph type="title"/>
          </p:nvPr>
        </p:nvSpPr>
        <p:spPr>
          <a:xfrm>
            <a:off x="2646720" y="577080"/>
            <a:ext cx="4005360" cy="1157760"/>
          </a:xfrm>
          <a:prstGeom prst="rect">
            <a:avLst/>
          </a:prstGeom>
          <a:noFill/>
          <a:ln w="0">
            <a:noFill/>
          </a:ln>
        </p:spPr>
        <p:txBody>
          <a:bodyPr lIns="0" tIns="12600" rIns="0" bIns="0" anchor="t">
            <a:noAutofit/>
          </a:bodyPr>
          <a:lstStyle/>
          <a:p>
            <a:pPr marL="12600">
              <a:lnSpc>
                <a:spcPct val="100000"/>
              </a:lnSpc>
              <a:buNone/>
            </a:pPr>
            <a:r>
              <a:rPr lang="en-US" sz="2000" b="1" strike="noStrike" spc="-1">
                <a:solidFill>
                  <a:srgbClr val="000000"/>
                </a:solidFill>
                <a:latin typeface="Times New Roman"/>
                <a:ea typeface="Times New Roman"/>
              </a:rPr>
              <a:t>COMPONENTS OF THE MODEL</a:t>
            </a:r>
            <a:endParaRPr lang="en-US" sz="2000" b="0" strike="noStrike" spc="-1">
              <a:solidFill>
                <a:srgbClr val="000000"/>
              </a:solidFill>
              <a:latin typeface="Arial"/>
            </a:endParaRPr>
          </a:p>
        </p:txBody>
      </p:sp>
      <p:graphicFrame>
        <p:nvGraphicFramePr>
          <p:cNvPr id="191" name="Google Shape;213;p34"/>
          <p:cNvGraphicFramePr/>
          <p:nvPr/>
        </p:nvGraphicFramePr>
        <p:xfrm>
          <a:off x="495360" y="1090800"/>
          <a:ext cx="8152920" cy="5296680"/>
        </p:xfrm>
        <a:graphic>
          <a:graphicData uri="http://schemas.openxmlformats.org/drawingml/2006/table">
            <a:tbl>
              <a:tblPr/>
              <a:tblGrid>
                <a:gridCol w="588960">
                  <a:extLst>
                    <a:ext uri="{9D8B030D-6E8A-4147-A177-3AD203B41FA5}">
                      <a16:colId xmlns:a16="http://schemas.microsoft.com/office/drawing/2014/main" val="20000"/>
                    </a:ext>
                  </a:extLst>
                </a:gridCol>
                <a:gridCol w="1677240">
                  <a:extLst>
                    <a:ext uri="{9D8B030D-6E8A-4147-A177-3AD203B41FA5}">
                      <a16:colId xmlns:a16="http://schemas.microsoft.com/office/drawing/2014/main" val="20001"/>
                    </a:ext>
                  </a:extLst>
                </a:gridCol>
                <a:gridCol w="2894400">
                  <a:extLst>
                    <a:ext uri="{9D8B030D-6E8A-4147-A177-3AD203B41FA5}">
                      <a16:colId xmlns:a16="http://schemas.microsoft.com/office/drawing/2014/main" val="20002"/>
                    </a:ext>
                  </a:extLst>
                </a:gridCol>
                <a:gridCol w="1059840">
                  <a:extLst>
                    <a:ext uri="{9D8B030D-6E8A-4147-A177-3AD203B41FA5}">
                      <a16:colId xmlns:a16="http://schemas.microsoft.com/office/drawing/2014/main" val="20003"/>
                    </a:ext>
                  </a:extLst>
                </a:gridCol>
                <a:gridCol w="1932480">
                  <a:extLst>
                    <a:ext uri="{9D8B030D-6E8A-4147-A177-3AD203B41FA5}">
                      <a16:colId xmlns:a16="http://schemas.microsoft.com/office/drawing/2014/main" val="20004"/>
                    </a:ext>
                  </a:extLst>
                </a:gridCol>
              </a:tblGrid>
              <a:tr h="518040">
                <a:tc>
                  <a:txBody>
                    <a:bodyPr/>
                    <a:lstStyle/>
                    <a:p>
                      <a:pPr algn="ctr">
                        <a:lnSpc>
                          <a:spcPct val="100000"/>
                        </a:lnSpc>
                        <a:buNone/>
                        <a:tabLst>
                          <a:tab pos="0" algn="l"/>
                        </a:tabLst>
                      </a:pPr>
                      <a:r>
                        <a:rPr lang="en-US" sz="1400" b="0" strike="noStrike" spc="-1">
                          <a:solidFill>
                            <a:srgbClr val="FFFFFF"/>
                          </a:solidFill>
                          <a:latin typeface="Arial"/>
                          <a:ea typeface="Arial"/>
                        </a:rPr>
                        <a:t>S. No.</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lstStyle/>
                    <a:p>
                      <a:pPr algn="ctr">
                        <a:lnSpc>
                          <a:spcPct val="100000"/>
                        </a:lnSpc>
                        <a:buNone/>
                        <a:tabLst>
                          <a:tab pos="0" algn="l"/>
                        </a:tabLst>
                      </a:pPr>
                      <a:r>
                        <a:rPr lang="en-US" sz="1400" b="1" strike="noStrike" spc="-1">
                          <a:solidFill>
                            <a:srgbClr val="FFFFFF"/>
                          </a:solidFill>
                          <a:latin typeface="Arial"/>
                          <a:ea typeface="Arial"/>
                        </a:rPr>
                        <a:t>Components Required</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lstStyle/>
                    <a:p>
                      <a:pPr algn="ctr">
                        <a:lnSpc>
                          <a:spcPct val="100000"/>
                        </a:lnSpc>
                        <a:buNone/>
                        <a:tabLst>
                          <a:tab pos="0" algn="l"/>
                        </a:tabLst>
                      </a:pPr>
                      <a:r>
                        <a:rPr lang="en-US" sz="1400" b="1" strike="noStrike" spc="-1">
                          <a:solidFill>
                            <a:srgbClr val="FFFFFF"/>
                          </a:solidFill>
                          <a:latin typeface="Arial"/>
                          <a:ea typeface="Arial"/>
                        </a:rPr>
                        <a:t>Specification</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lstStyle/>
                    <a:p>
                      <a:pPr algn="ctr">
                        <a:lnSpc>
                          <a:spcPct val="100000"/>
                        </a:lnSpc>
                        <a:buNone/>
                        <a:tabLst>
                          <a:tab pos="0" algn="l"/>
                        </a:tabLst>
                      </a:pPr>
                      <a:r>
                        <a:rPr lang="en-US" sz="1400" b="1" strike="noStrike" spc="-1">
                          <a:solidFill>
                            <a:srgbClr val="FFFFFF"/>
                          </a:solidFill>
                          <a:latin typeface="Arial"/>
                          <a:ea typeface="Arial"/>
                        </a:rPr>
                        <a:t>Units</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lstStyle/>
                    <a:p>
                      <a:pPr algn="ctr">
                        <a:lnSpc>
                          <a:spcPct val="100000"/>
                        </a:lnSpc>
                        <a:buNone/>
                        <a:tabLst>
                          <a:tab pos="0" algn="l"/>
                        </a:tabLst>
                      </a:pPr>
                      <a:r>
                        <a:rPr lang="en-US" sz="1400" b="0" strike="noStrike" spc="-1">
                          <a:solidFill>
                            <a:srgbClr val="FFFFFF"/>
                          </a:solidFill>
                          <a:latin typeface="Arial"/>
                          <a:ea typeface="Arial"/>
                        </a:rPr>
                        <a:t>Cost</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extLst>
                  <a:ext uri="{0D108BD9-81ED-4DB2-BD59-A6C34878D82A}">
                    <a16:rowId xmlns:a16="http://schemas.microsoft.com/office/drawing/2014/main" val="10000"/>
                  </a:ext>
                </a:extLst>
              </a:tr>
              <a:tr h="518040">
                <a:tc>
                  <a:txBody>
                    <a:bodyPr/>
                    <a:lstStyle/>
                    <a:p>
                      <a:pPr algn="ctr">
                        <a:lnSpc>
                          <a:spcPct val="100000"/>
                        </a:lnSpc>
                        <a:buNone/>
                        <a:tabLst>
                          <a:tab pos="0" algn="l"/>
                        </a:tabLst>
                      </a:pPr>
                      <a:r>
                        <a:rPr lang="en-US" sz="1400" b="0" strike="noStrike" spc="-1">
                          <a:solidFill>
                            <a:srgbClr val="000000"/>
                          </a:solidFill>
                          <a:latin typeface="Arial"/>
                          <a:ea typeface="Arial"/>
                        </a:rPr>
                        <a:t>1</a:t>
                      </a:r>
                      <a:endParaRPr lang="en-US" sz="1400" b="0" strike="noStrike" spc="-1">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7E7"/>
                    </a:solidFill>
                  </a:tcPr>
                </a:tc>
                <a:tc>
                  <a:txBody>
                    <a:bodyPr/>
                    <a:lstStyle/>
                    <a:p>
                      <a:pPr>
                        <a:lnSpc>
                          <a:spcPct val="100000"/>
                        </a:lnSpc>
                        <a:buNone/>
                        <a:tabLst>
                          <a:tab pos="0" algn="l"/>
                        </a:tabLst>
                      </a:pPr>
                      <a:r>
                        <a:rPr lang="en-US" sz="1400" b="0" strike="noStrike" spc="-1">
                          <a:solidFill>
                            <a:srgbClr val="000000"/>
                          </a:solidFill>
                          <a:latin typeface="Arial"/>
                          <a:ea typeface="Arial"/>
                        </a:rPr>
                        <a:t>Stepper motor	</a:t>
                      </a:r>
                      <a:endParaRPr lang="en-US" sz="1400" b="0" strike="noStrike" spc="-1">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7E7"/>
                    </a:solidFill>
                  </a:tcPr>
                </a:tc>
                <a:tc>
                  <a:txBody>
                    <a:bodyPr/>
                    <a:lstStyle/>
                    <a:p>
                      <a:pPr>
                        <a:lnSpc>
                          <a:spcPct val="100000"/>
                        </a:lnSpc>
                        <a:buNone/>
                        <a:tabLst>
                          <a:tab pos="0" algn="l"/>
                        </a:tabLst>
                      </a:pPr>
                      <a:r>
                        <a:rPr lang="en-US" sz="1400" b="0" strike="noStrike" spc="-1">
                          <a:solidFill>
                            <a:srgbClr val="000000"/>
                          </a:solidFill>
                          <a:latin typeface="Arial"/>
                          <a:ea typeface="Arial"/>
                        </a:rPr>
                        <a:t>Oriental Motors RK564BC-N36, 5-Phase Micro stepping motor</a:t>
                      </a:r>
                      <a:endParaRPr lang="en-US" sz="1400" b="0" strike="noStrike" spc="-1">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7E7"/>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a:t>
                      </a:r>
                      <a:endParaRPr lang="en-US" sz="1400" b="0" strike="noStrike" spc="-1">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7E7"/>
                    </a:solidFill>
                  </a:tcPr>
                </a:tc>
                <a:tc>
                  <a:txBody>
                    <a:bodyPr/>
                    <a:lstStyle/>
                    <a:p>
                      <a:pPr algn="ctr">
                        <a:lnSpc>
                          <a:spcPct val="100000"/>
                        </a:lnSpc>
                        <a:buNone/>
                        <a:tabLst>
                          <a:tab pos="0" algn="l"/>
                        </a:tabLst>
                      </a:pPr>
                      <a:r>
                        <a:rPr lang="en-US" sz="1400" b="0" strike="noStrike" spc="-1">
                          <a:solidFill>
                            <a:srgbClr val="000000"/>
                          </a:solidFill>
                          <a:latin typeface="Arial"/>
                          <a:ea typeface="Arial"/>
                        </a:rPr>
                        <a:t>5500</a:t>
                      </a:r>
                      <a:endParaRPr lang="en-US" sz="1400" b="0" strike="noStrike" spc="-1">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7E7"/>
                    </a:solidFill>
                  </a:tcPr>
                </a:tc>
                <a:extLst>
                  <a:ext uri="{0D108BD9-81ED-4DB2-BD59-A6C34878D82A}">
                    <a16:rowId xmlns:a16="http://schemas.microsoft.com/office/drawing/2014/main" val="10001"/>
                  </a:ext>
                </a:extLst>
              </a:tr>
              <a:tr h="492480">
                <a:tc>
                  <a:txBody>
                    <a:bodyPr/>
                    <a:lstStyle/>
                    <a:p>
                      <a:pPr algn="ctr">
                        <a:lnSpc>
                          <a:spcPct val="100000"/>
                        </a:lnSpc>
                        <a:buNone/>
                        <a:tabLst>
                          <a:tab pos="0" algn="l"/>
                        </a:tabLst>
                      </a:pPr>
                      <a:r>
                        <a:rPr lang="en-US" sz="1400" b="0" strike="noStrike" spc="-1">
                          <a:solidFill>
                            <a:srgbClr val="000000"/>
                          </a:solidFill>
                          <a:latin typeface="Arial"/>
                          <a:ea typeface="Arial"/>
                        </a:rPr>
                        <a:t>2</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nSpc>
                          <a:spcPct val="100000"/>
                        </a:lnSpc>
                        <a:buNone/>
                        <a:tabLst>
                          <a:tab pos="0" algn="l"/>
                        </a:tabLst>
                      </a:pPr>
                      <a:r>
                        <a:rPr lang="en-US" sz="1400" b="0" strike="noStrike" spc="-1">
                          <a:solidFill>
                            <a:srgbClr val="000000"/>
                          </a:solidFill>
                          <a:latin typeface="Arial"/>
                          <a:ea typeface="Arial"/>
                        </a:rPr>
                        <a:t>Servo motor	</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nSpc>
                          <a:spcPct val="100000"/>
                        </a:lnSpc>
                        <a:buNone/>
                        <a:tabLst>
                          <a:tab pos="0" algn="l"/>
                        </a:tabLst>
                      </a:pPr>
                      <a:r>
                        <a:rPr lang="en-US" sz="1400" b="0" strike="noStrike" spc="-1">
                          <a:solidFill>
                            <a:srgbClr val="000000"/>
                          </a:solidFill>
                          <a:latin typeface="Arial"/>
                          <a:ea typeface="Arial"/>
                        </a:rPr>
                        <a:t>Towerpro MG90 Servo Motor</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gn="ctr">
                        <a:lnSpc>
                          <a:spcPct val="100000"/>
                        </a:lnSpc>
                        <a:buNone/>
                        <a:tabLst>
                          <a:tab pos="0" algn="l"/>
                        </a:tabLst>
                      </a:pPr>
                      <a:r>
                        <a:rPr lang="en-US" sz="1400" b="0" strike="noStrike" spc="-1">
                          <a:solidFill>
                            <a:srgbClr val="000000"/>
                          </a:solidFill>
                          <a:latin typeface="Arial"/>
                          <a:ea typeface="Arial"/>
                        </a:rPr>
                        <a:t>599</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extLst>
                  <a:ext uri="{0D108BD9-81ED-4DB2-BD59-A6C34878D82A}">
                    <a16:rowId xmlns:a16="http://schemas.microsoft.com/office/drawing/2014/main" val="10002"/>
                  </a:ext>
                </a:extLst>
              </a:tr>
              <a:tr h="333000">
                <a:tc>
                  <a:txBody>
                    <a:bodyPr/>
                    <a:lstStyle/>
                    <a:p>
                      <a:pPr algn="ctr">
                        <a:lnSpc>
                          <a:spcPct val="100000"/>
                        </a:lnSpc>
                        <a:buNone/>
                        <a:tabLst>
                          <a:tab pos="0" algn="l"/>
                        </a:tabLst>
                      </a:pPr>
                      <a:r>
                        <a:rPr lang="en-US" sz="1400" b="0" strike="noStrike" spc="-1">
                          <a:solidFill>
                            <a:srgbClr val="000000"/>
                          </a:solidFill>
                          <a:latin typeface="Arial"/>
                          <a:ea typeface="Arial"/>
                        </a:rPr>
                        <a:t>3</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nSpc>
                          <a:spcPct val="100000"/>
                        </a:lnSpc>
                        <a:buNone/>
                        <a:tabLst>
                          <a:tab pos="0" algn="l"/>
                        </a:tabLst>
                      </a:pPr>
                      <a:r>
                        <a:rPr lang="en-US" sz="1400" b="0" strike="noStrike" spc="-1">
                          <a:solidFill>
                            <a:srgbClr val="000000"/>
                          </a:solidFill>
                          <a:latin typeface="Arial"/>
                          <a:ea typeface="Arial"/>
                        </a:rPr>
                        <a:t>NodeMCU</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nSpc>
                          <a:spcPct val="100000"/>
                        </a:lnSpc>
                        <a:buNone/>
                        <a:tabLst>
                          <a:tab pos="0" algn="l"/>
                        </a:tabLst>
                      </a:pPr>
                      <a:r>
                        <a:rPr lang="en-US" sz="1400" b="0" strike="noStrike" spc="-1">
                          <a:solidFill>
                            <a:srgbClr val="000000"/>
                          </a:solidFill>
                          <a:latin typeface="Arial"/>
                          <a:ea typeface="Arial"/>
                        </a:rPr>
                        <a:t>NodeMCU ESP8266</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gn="ctr">
                        <a:lnSpc>
                          <a:spcPct val="100000"/>
                        </a:lnSpc>
                        <a:buNone/>
                        <a:tabLst>
                          <a:tab pos="0" algn="l"/>
                        </a:tabLst>
                      </a:pPr>
                      <a:r>
                        <a:rPr lang="en-US" sz="1400" b="0" strike="noStrike" spc="-1">
                          <a:solidFill>
                            <a:srgbClr val="000000"/>
                          </a:solidFill>
                          <a:latin typeface="Arial"/>
                          <a:ea typeface="Arial"/>
                        </a:rPr>
                        <a:t>362</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extLst>
                  <a:ext uri="{0D108BD9-81ED-4DB2-BD59-A6C34878D82A}">
                    <a16:rowId xmlns:a16="http://schemas.microsoft.com/office/drawing/2014/main" val="10003"/>
                  </a:ext>
                </a:extLst>
              </a:tr>
              <a:tr h="333000">
                <a:tc>
                  <a:txBody>
                    <a:bodyPr/>
                    <a:lstStyle/>
                    <a:p>
                      <a:pPr algn="ctr">
                        <a:lnSpc>
                          <a:spcPct val="100000"/>
                        </a:lnSpc>
                        <a:buNone/>
                        <a:tabLst>
                          <a:tab pos="0" algn="l"/>
                        </a:tabLst>
                      </a:pPr>
                      <a:r>
                        <a:rPr lang="en-US" sz="1400" b="0" strike="noStrike" spc="-1">
                          <a:solidFill>
                            <a:srgbClr val="000000"/>
                          </a:solidFill>
                          <a:latin typeface="Arial"/>
                          <a:ea typeface="Arial"/>
                        </a:rPr>
                        <a:t>4</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nSpc>
                          <a:spcPct val="100000"/>
                        </a:lnSpc>
                        <a:buNone/>
                        <a:tabLst>
                          <a:tab pos="0" algn="l"/>
                        </a:tabLst>
                      </a:pPr>
                      <a:r>
                        <a:rPr lang="en-US" sz="1400" b="0" strike="noStrike" spc="-1">
                          <a:solidFill>
                            <a:srgbClr val="000000"/>
                          </a:solidFill>
                          <a:latin typeface="Arial"/>
                          <a:ea typeface="Arial"/>
                        </a:rPr>
                        <a:t>Arduino UNO</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nSpc>
                          <a:spcPct val="100000"/>
                        </a:lnSpc>
                        <a:buNone/>
                        <a:tabLst>
                          <a:tab pos="0" algn="l"/>
                        </a:tabLst>
                      </a:pPr>
                      <a:r>
                        <a:rPr lang="en-US" sz="1400" b="0" strike="noStrike" spc="-1">
                          <a:solidFill>
                            <a:srgbClr val="000000"/>
                          </a:solidFill>
                          <a:latin typeface="Arial"/>
                          <a:ea typeface="Arial"/>
                        </a:rPr>
                        <a:t>ATmega328P based board</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1385</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extLst>
                  <a:ext uri="{0D108BD9-81ED-4DB2-BD59-A6C34878D82A}">
                    <a16:rowId xmlns:a16="http://schemas.microsoft.com/office/drawing/2014/main" val="10004"/>
                  </a:ext>
                </a:extLst>
              </a:tr>
              <a:tr h="518040">
                <a:tc>
                  <a:txBody>
                    <a:bodyPr/>
                    <a:lstStyle/>
                    <a:p>
                      <a:pPr algn="ctr">
                        <a:lnSpc>
                          <a:spcPct val="100000"/>
                        </a:lnSpc>
                        <a:buNone/>
                        <a:tabLst>
                          <a:tab pos="0" algn="l"/>
                        </a:tabLst>
                      </a:pPr>
                      <a:r>
                        <a:rPr lang="en-US" sz="1400" b="0" strike="noStrike" spc="-1">
                          <a:solidFill>
                            <a:srgbClr val="000000"/>
                          </a:solidFill>
                          <a:latin typeface="Arial"/>
                          <a:ea typeface="Arial"/>
                        </a:rPr>
                        <a:t>5</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nSpc>
                          <a:spcPct val="100000"/>
                        </a:lnSpc>
                        <a:buNone/>
                        <a:tabLst>
                          <a:tab pos="0" algn="l"/>
                        </a:tabLst>
                      </a:pPr>
                      <a:r>
                        <a:rPr lang="en-US" sz="1400" b="0" strike="noStrike" spc="-1">
                          <a:solidFill>
                            <a:srgbClr val="000000"/>
                          </a:solidFill>
                          <a:latin typeface="Arial"/>
                          <a:ea typeface="Arial"/>
                        </a:rPr>
                        <a:t>Inductive Proximity Sensor</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nSpc>
                          <a:spcPct val="100000"/>
                        </a:lnSpc>
                        <a:buNone/>
                        <a:tabLst>
                          <a:tab pos="0" algn="l"/>
                        </a:tabLst>
                      </a:pPr>
                      <a:r>
                        <a:rPr lang="en-US" sz="1400" b="0" strike="noStrike" spc="-1">
                          <a:solidFill>
                            <a:srgbClr val="000000"/>
                          </a:solidFill>
                          <a:latin typeface="Arial"/>
                          <a:ea typeface="Arial"/>
                        </a:rPr>
                        <a:t>M8 Inductive Proximity sensor</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gn="ctr">
                        <a:lnSpc>
                          <a:spcPct val="100000"/>
                        </a:lnSpc>
                        <a:buNone/>
                        <a:tabLst>
                          <a:tab pos="0" algn="l"/>
                        </a:tabLst>
                      </a:pPr>
                      <a:r>
                        <a:rPr lang="en-US" sz="1400" b="0" strike="noStrike" spc="-1">
                          <a:solidFill>
                            <a:srgbClr val="000000"/>
                          </a:solidFill>
                          <a:latin typeface="Arial"/>
                          <a:ea typeface="Arial"/>
                        </a:rPr>
                        <a:t>550</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extLst>
                  <a:ext uri="{0D108BD9-81ED-4DB2-BD59-A6C34878D82A}">
                    <a16:rowId xmlns:a16="http://schemas.microsoft.com/office/drawing/2014/main" val="10005"/>
                  </a:ext>
                </a:extLst>
              </a:tr>
              <a:tr h="333000">
                <a:tc>
                  <a:txBody>
                    <a:bodyPr/>
                    <a:lstStyle/>
                    <a:p>
                      <a:pPr algn="ctr">
                        <a:lnSpc>
                          <a:spcPct val="100000"/>
                        </a:lnSpc>
                        <a:buNone/>
                        <a:tabLst>
                          <a:tab pos="0" algn="l"/>
                        </a:tabLst>
                      </a:pPr>
                      <a:r>
                        <a:rPr lang="en-US" sz="1400" b="0" strike="noStrike" spc="-1">
                          <a:solidFill>
                            <a:srgbClr val="000000"/>
                          </a:solidFill>
                          <a:latin typeface="Arial"/>
                          <a:ea typeface="Arial"/>
                        </a:rPr>
                        <a:t>6</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nSpc>
                          <a:spcPct val="100000"/>
                        </a:lnSpc>
                        <a:buNone/>
                        <a:tabLst>
                          <a:tab pos="0" algn="l"/>
                        </a:tabLst>
                      </a:pPr>
                      <a:r>
                        <a:rPr lang="en-US" sz="1400" b="0" strike="noStrike" spc="-1">
                          <a:solidFill>
                            <a:srgbClr val="000000"/>
                          </a:solidFill>
                          <a:latin typeface="Arial"/>
                          <a:ea typeface="Arial"/>
                        </a:rPr>
                        <a:t>Ultrasonic Sensor</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nSpc>
                          <a:spcPct val="100000"/>
                        </a:lnSpc>
                        <a:buNone/>
                        <a:tabLst>
                          <a:tab pos="0" algn="l"/>
                        </a:tabLst>
                      </a:pPr>
                      <a:r>
                        <a:rPr lang="en-US" sz="1400" b="0" strike="noStrike" spc="-1">
                          <a:solidFill>
                            <a:srgbClr val="000000"/>
                          </a:solidFill>
                          <a:latin typeface="Arial"/>
                          <a:ea typeface="Arial"/>
                        </a:rPr>
                        <a:t>LM393 IR Sensor</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gn="ctr">
                        <a:lnSpc>
                          <a:spcPct val="100000"/>
                        </a:lnSpc>
                        <a:buNone/>
                        <a:tabLst>
                          <a:tab pos="0" algn="l"/>
                        </a:tabLst>
                      </a:pPr>
                      <a:r>
                        <a:rPr lang="en-US" sz="1400" b="0" strike="noStrike" spc="-1">
                          <a:solidFill>
                            <a:srgbClr val="000000"/>
                          </a:solidFill>
                          <a:latin typeface="Arial"/>
                          <a:ea typeface="Arial"/>
                        </a:rPr>
                        <a:t>4</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140</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extLst>
                  <a:ext uri="{0D108BD9-81ED-4DB2-BD59-A6C34878D82A}">
                    <a16:rowId xmlns:a16="http://schemas.microsoft.com/office/drawing/2014/main" val="10006"/>
                  </a:ext>
                </a:extLst>
              </a:tr>
              <a:tr h="518040">
                <a:tc>
                  <a:txBody>
                    <a:bodyPr/>
                    <a:lstStyle/>
                    <a:p>
                      <a:pPr algn="ctr">
                        <a:lnSpc>
                          <a:spcPct val="100000"/>
                        </a:lnSpc>
                        <a:buNone/>
                        <a:tabLst>
                          <a:tab pos="0" algn="l"/>
                        </a:tabLst>
                      </a:pPr>
                      <a:r>
                        <a:rPr lang="en-US" sz="1400" b="0" strike="noStrike" spc="-1">
                          <a:solidFill>
                            <a:srgbClr val="000000"/>
                          </a:solidFill>
                          <a:latin typeface="Arial"/>
                          <a:ea typeface="Arial"/>
                        </a:rPr>
                        <a:t>7</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nSpc>
                          <a:spcPct val="100000"/>
                        </a:lnSpc>
                        <a:buNone/>
                        <a:tabLst>
                          <a:tab pos="0" algn="l"/>
                        </a:tabLst>
                      </a:pPr>
                      <a:r>
                        <a:rPr lang="en-US" sz="1400" b="0" strike="noStrike" spc="-1">
                          <a:solidFill>
                            <a:srgbClr val="000000"/>
                          </a:solidFill>
                          <a:latin typeface="Arial"/>
                          <a:ea typeface="Arial"/>
                        </a:rPr>
                        <a:t>Temperature Humidity Sensor</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nSpc>
                          <a:spcPct val="100000"/>
                        </a:lnSpc>
                        <a:buNone/>
                        <a:tabLst>
                          <a:tab pos="0" algn="l"/>
                        </a:tabLst>
                      </a:pPr>
                      <a:r>
                        <a:rPr lang="en-US" sz="1400" b="0" strike="noStrike" spc="-1">
                          <a:solidFill>
                            <a:srgbClr val="000000"/>
                          </a:solidFill>
                          <a:latin typeface="Arial"/>
                          <a:ea typeface="Arial"/>
                        </a:rPr>
                        <a:t>Evelta SHT20 I2C Rain &amp; Humidity Sensor</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1108</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extLst>
                  <a:ext uri="{0D108BD9-81ED-4DB2-BD59-A6C34878D82A}">
                    <a16:rowId xmlns:a16="http://schemas.microsoft.com/office/drawing/2014/main" val="10007"/>
                  </a:ext>
                </a:extLst>
              </a:tr>
              <a:tr h="518040">
                <a:tc>
                  <a:txBody>
                    <a:bodyPr/>
                    <a:lstStyle/>
                    <a:p>
                      <a:pPr algn="ctr">
                        <a:lnSpc>
                          <a:spcPct val="100000"/>
                        </a:lnSpc>
                        <a:buNone/>
                        <a:tabLst>
                          <a:tab pos="0" algn="l"/>
                        </a:tabLst>
                      </a:pPr>
                      <a:r>
                        <a:rPr lang="en-US" sz="1400" b="0" strike="noStrike" spc="-1">
                          <a:solidFill>
                            <a:srgbClr val="000000"/>
                          </a:solidFill>
                          <a:latin typeface="Arial"/>
                          <a:ea typeface="Arial"/>
                        </a:rPr>
                        <a:t>8</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nSpc>
                          <a:spcPct val="100000"/>
                        </a:lnSpc>
                        <a:buNone/>
                        <a:tabLst>
                          <a:tab pos="0" algn="l"/>
                        </a:tabLst>
                      </a:pPr>
                      <a:r>
                        <a:rPr lang="en-US" sz="1400" b="0" strike="noStrike" spc="-1">
                          <a:solidFill>
                            <a:srgbClr val="000000"/>
                          </a:solidFill>
                          <a:latin typeface="Arial"/>
                          <a:ea typeface="Arial"/>
                        </a:rPr>
                        <a:t>Liquid Crystal Display</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nSpc>
                          <a:spcPct val="100000"/>
                        </a:lnSpc>
                        <a:buNone/>
                        <a:tabLst>
                          <a:tab pos="0" algn="l"/>
                        </a:tabLst>
                      </a:pPr>
                      <a:r>
                        <a:rPr lang="en-US" sz="1400" b="0" strike="noStrike" spc="-1">
                          <a:solidFill>
                            <a:srgbClr val="000000"/>
                          </a:solidFill>
                          <a:latin typeface="Arial"/>
                          <a:ea typeface="Arial"/>
                        </a:rPr>
                        <a:t>16x2 Alphanumeric Display JHD162A</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gn="ctr">
                        <a:lnSpc>
                          <a:spcPct val="100000"/>
                        </a:lnSpc>
                        <a:buNone/>
                        <a:tabLst>
                          <a:tab pos="0" algn="l"/>
                        </a:tabLst>
                      </a:pPr>
                      <a:r>
                        <a:rPr lang="en-US" sz="1400" b="0" strike="noStrike" spc="-1">
                          <a:solidFill>
                            <a:srgbClr val="000000"/>
                          </a:solidFill>
                          <a:latin typeface="Arial"/>
                          <a:ea typeface="Arial"/>
                        </a:rPr>
                        <a:t>230</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extLst>
                  <a:ext uri="{0D108BD9-81ED-4DB2-BD59-A6C34878D82A}">
                    <a16:rowId xmlns:a16="http://schemas.microsoft.com/office/drawing/2014/main" val="10008"/>
                  </a:ext>
                </a:extLst>
              </a:tr>
              <a:tr h="492480">
                <a:tc>
                  <a:txBody>
                    <a:bodyPr/>
                    <a:lstStyle/>
                    <a:p>
                      <a:pPr algn="ctr">
                        <a:lnSpc>
                          <a:spcPct val="100000"/>
                        </a:lnSpc>
                        <a:buNone/>
                        <a:tabLst>
                          <a:tab pos="0" algn="l"/>
                        </a:tabLst>
                      </a:pPr>
                      <a:r>
                        <a:rPr lang="en-US" sz="1400" b="0" strike="noStrike" spc="-1">
                          <a:solidFill>
                            <a:srgbClr val="000000"/>
                          </a:solidFill>
                          <a:latin typeface="Arial"/>
                          <a:ea typeface="Arial"/>
                        </a:rPr>
                        <a:t>9</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nSpc>
                          <a:spcPct val="100000"/>
                        </a:lnSpc>
                        <a:buNone/>
                        <a:tabLst>
                          <a:tab pos="0" algn="l"/>
                        </a:tabLst>
                      </a:pPr>
                      <a:r>
                        <a:rPr lang="en-US" sz="1400" b="0" strike="noStrike" spc="-1">
                          <a:solidFill>
                            <a:srgbClr val="000000"/>
                          </a:solidFill>
                          <a:latin typeface="Arial"/>
                          <a:ea typeface="Arial"/>
                        </a:rPr>
                        <a:t>Wi-Fi Module</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nSpc>
                          <a:spcPct val="100000"/>
                        </a:lnSpc>
                        <a:buNone/>
                        <a:tabLst>
                          <a:tab pos="0" algn="l"/>
                        </a:tabLst>
                      </a:pPr>
                      <a:r>
                        <a:rPr lang="en-US" sz="1400" b="0" strike="noStrike" spc="-1">
                          <a:solidFill>
                            <a:srgbClr val="000000"/>
                          </a:solidFill>
                          <a:latin typeface="Arial"/>
                          <a:ea typeface="Arial"/>
                        </a:rPr>
                        <a:t>HC-05, RF Transceiver Module</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tc>
                  <a:txBody>
                    <a:bodyPr/>
                    <a:lstStyle/>
                    <a:p>
                      <a:pPr algn="ctr">
                        <a:lnSpc>
                          <a:spcPct val="100000"/>
                        </a:lnSpc>
                        <a:buNone/>
                        <a:tabLst>
                          <a:tab pos="0" algn="l"/>
                        </a:tabLst>
                      </a:pPr>
                      <a:r>
                        <a:rPr lang="en-US" sz="1400" b="0" strike="noStrike" spc="-1">
                          <a:solidFill>
                            <a:srgbClr val="000000"/>
                          </a:solidFill>
                          <a:latin typeface="Arial"/>
                          <a:ea typeface="Arial"/>
                        </a:rPr>
                        <a:t>454</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7E7"/>
                    </a:solidFill>
                  </a:tcPr>
                </a:tc>
                <a:extLst>
                  <a:ext uri="{0D108BD9-81ED-4DB2-BD59-A6C34878D82A}">
                    <a16:rowId xmlns:a16="http://schemas.microsoft.com/office/drawing/2014/main" val="10009"/>
                  </a:ext>
                </a:extLst>
              </a:tr>
              <a:tr h="848520">
                <a:tc>
                  <a:txBody>
                    <a:bodyPr/>
                    <a:lstStyle/>
                    <a:p>
                      <a:endParaRPr lang="en-US"/>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endParaRPr lang="en-US"/>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endParaRPr lang="en-US"/>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gn="r">
                        <a:lnSpc>
                          <a:spcPct val="100000"/>
                        </a:lnSpc>
                        <a:buNone/>
                        <a:tabLst>
                          <a:tab pos="0" algn="l"/>
                        </a:tabLst>
                      </a:pPr>
                      <a:r>
                        <a:rPr lang="en-US" sz="1400" b="0" strike="noStrike" spc="-1">
                          <a:solidFill>
                            <a:srgbClr val="000000"/>
                          </a:solidFill>
                          <a:latin typeface="Arial"/>
                          <a:ea typeface="Arial"/>
                        </a:rPr>
                        <a:t>Total</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tc>
                  <a:txBody>
                    <a:bodyPr/>
                    <a:lstStyle/>
                    <a:p>
                      <a:pPr algn="ctr">
                        <a:lnSpc>
                          <a:spcPct val="100000"/>
                        </a:lnSpc>
                        <a:buNone/>
                        <a:tabLst>
                          <a:tab pos="0" algn="l"/>
                        </a:tabLst>
                      </a:pPr>
                      <a:r>
                        <a:rPr lang="en-US" sz="1400" b="0" strike="noStrike" spc="-1">
                          <a:solidFill>
                            <a:srgbClr val="000000"/>
                          </a:solidFill>
                          <a:latin typeface="Arial"/>
                          <a:ea typeface="Arial"/>
                        </a:rPr>
                        <a:t>~₹15500</a:t>
                      </a:r>
                      <a:endParaRPr lang="en-US" sz="1400" b="0" strike="noStrike" spc="-1">
                        <a:latin typeface="Arial"/>
                      </a:endParaRPr>
                    </a:p>
                    <a:p>
                      <a:pPr algn="ctr">
                        <a:lnSpc>
                          <a:spcPct val="100000"/>
                        </a:lnSpc>
                        <a:buNone/>
                        <a:tabLst>
                          <a:tab pos="0" algn="l"/>
                        </a:tabLst>
                      </a:pPr>
                      <a:r>
                        <a:rPr lang="en-US" sz="1400" b="0" strike="noStrike" spc="-1">
                          <a:solidFill>
                            <a:srgbClr val="000000"/>
                          </a:solidFill>
                          <a:latin typeface="Arial"/>
                          <a:ea typeface="Arial"/>
                        </a:rPr>
                        <a:t>(including fabrication costs)</a:t>
                      </a:r>
                      <a:endParaRPr lang="en-US" sz="1400" b="0" strike="noStrike" spc="-1">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CF4"/>
                    </a:solidFill>
                  </a:tcPr>
                </a:tc>
                <a:extLst>
                  <a:ext uri="{0D108BD9-81ED-4DB2-BD59-A6C34878D82A}">
                    <a16:rowId xmlns:a16="http://schemas.microsoft.com/office/drawing/2014/main" val="10010"/>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2" name="PlaceHolder 1"/>
          <p:cNvSpPr>
            <a:spLocks noGrp="1"/>
          </p:cNvSpPr>
          <p:nvPr>
            <p:ph type="title"/>
          </p:nvPr>
        </p:nvSpPr>
        <p:spPr>
          <a:xfrm>
            <a:off x="3700800" y="554400"/>
            <a:ext cx="1742040" cy="1157760"/>
          </a:xfrm>
          <a:prstGeom prst="rect">
            <a:avLst/>
          </a:prstGeom>
          <a:noFill/>
          <a:ln w="0">
            <a:noFill/>
          </a:ln>
        </p:spPr>
        <p:txBody>
          <a:bodyPr lIns="0" tIns="12600" rIns="0" bIns="0" anchor="t">
            <a:noAutofit/>
          </a:bodyPr>
          <a:lstStyle/>
          <a:p>
            <a:pPr marL="12600">
              <a:lnSpc>
                <a:spcPct val="100000"/>
              </a:lnSpc>
              <a:buNone/>
            </a:pPr>
            <a:r>
              <a:rPr lang="en-US" sz="2000" b="1" strike="noStrike" spc="-1">
                <a:solidFill>
                  <a:srgbClr val="000000"/>
                </a:solidFill>
                <a:latin typeface="Times New Roman"/>
                <a:ea typeface="Times New Roman"/>
              </a:rPr>
              <a:t>REFERENCES</a:t>
            </a:r>
            <a:endParaRPr lang="en-US" sz="2000" b="0" strike="noStrike" spc="-1">
              <a:solidFill>
                <a:srgbClr val="000000"/>
              </a:solidFill>
              <a:latin typeface="Arial"/>
            </a:endParaRPr>
          </a:p>
        </p:txBody>
      </p:sp>
      <p:sp>
        <p:nvSpPr>
          <p:cNvPr id="193" name="TextBox 4"/>
          <p:cNvSpPr/>
          <p:nvPr/>
        </p:nvSpPr>
        <p:spPr>
          <a:xfrm>
            <a:off x="259200" y="874800"/>
            <a:ext cx="8618040" cy="5576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just">
              <a:lnSpc>
                <a:spcPct val="100000"/>
              </a:lnSpc>
              <a:spcBef>
                <a:spcPts val="499"/>
              </a:spcBef>
              <a:buNone/>
              <a:tabLst>
                <a:tab pos="0" algn="l"/>
              </a:tabLst>
            </a:pPr>
            <a:r>
              <a:rPr lang="en-US" sz="1800" b="0" strike="noStrike" spc="-1">
                <a:solidFill>
                  <a:srgbClr val="000000"/>
                </a:solidFill>
                <a:latin typeface="Times New Roman"/>
                <a:ea typeface="Times New Roman"/>
              </a:rPr>
              <a:t>[1] Namratha A M,Nandini S,Nanditha K, “Automatic Waste Management and segregation system using IoT” International Journal of Engineering and Technology (IJERT), NCCDS-2021 Conference Proceedings.</a:t>
            </a:r>
            <a:endParaRPr lang="en-US" sz="1800" b="0" strike="noStrike" spc="-1">
              <a:latin typeface="Arial"/>
            </a:endParaRPr>
          </a:p>
          <a:p>
            <a:pPr algn="just">
              <a:lnSpc>
                <a:spcPct val="100000"/>
              </a:lnSpc>
              <a:buNone/>
              <a:tabLst>
                <a:tab pos="0" algn="l"/>
              </a:tabLst>
            </a:pPr>
            <a:endParaRPr lang="en-US" sz="1800" b="0" strike="noStrike" spc="-1">
              <a:latin typeface="Arial"/>
            </a:endParaRPr>
          </a:p>
          <a:p>
            <a:pPr algn="just">
              <a:lnSpc>
                <a:spcPct val="100000"/>
              </a:lnSpc>
              <a:buNone/>
              <a:tabLst>
                <a:tab pos="0" algn="l"/>
              </a:tabLst>
            </a:pPr>
            <a:r>
              <a:rPr lang="en-US" sz="1800" b="0" strike="noStrike" spc="-1">
                <a:solidFill>
                  <a:srgbClr val="000000"/>
                </a:solidFill>
                <a:latin typeface="Times New Roman"/>
                <a:ea typeface="Times New Roman"/>
              </a:rPr>
              <a:t>[2] Parkash, Prabu, " IoT Based Waste Management for Smart City," (An ISO 3297: 2007 Certified Organization), Vol. 4 Issue 2 February 2016.</a:t>
            </a:r>
            <a:endParaRPr lang="en-US" sz="1800" b="0" strike="noStrike" spc="-1">
              <a:latin typeface="Arial"/>
            </a:endParaRPr>
          </a:p>
          <a:p>
            <a:pPr algn="just">
              <a:lnSpc>
                <a:spcPct val="100000"/>
              </a:lnSpc>
              <a:buNone/>
              <a:tabLst>
                <a:tab pos="0" algn="l"/>
              </a:tabLst>
            </a:pPr>
            <a:endParaRPr lang="en-US" sz="1800" b="0" strike="noStrike" spc="-1">
              <a:latin typeface="Arial"/>
            </a:endParaRPr>
          </a:p>
          <a:p>
            <a:pPr algn="just">
              <a:lnSpc>
                <a:spcPct val="100000"/>
              </a:lnSpc>
              <a:buNone/>
              <a:tabLst>
                <a:tab pos="0" algn="l"/>
              </a:tabLst>
            </a:pPr>
            <a:r>
              <a:rPr lang="en-US" sz="1800" b="0" strike="noStrike" spc="-1">
                <a:solidFill>
                  <a:srgbClr val="000000"/>
                </a:solidFill>
                <a:latin typeface="Times New Roman"/>
                <a:ea typeface="Times New Roman"/>
              </a:rPr>
              <a:t>[3] Lilyan Anthony, Pradnya Chavan, Astrid Ferreira, Prerana Gadhave, Archana Shirke, “Garbage Monitoring System for Smart Cities,” International Journal of Advanced Technology in Engineering and Science, April 2017, Vol. No.5, Issue No.04</a:t>
            </a:r>
            <a:endParaRPr lang="en-US" sz="1800" b="0" strike="noStrike" spc="-1">
              <a:latin typeface="Arial"/>
            </a:endParaRPr>
          </a:p>
          <a:p>
            <a:pPr algn="just">
              <a:lnSpc>
                <a:spcPct val="100000"/>
              </a:lnSpc>
              <a:buNone/>
              <a:tabLst>
                <a:tab pos="0" algn="l"/>
              </a:tabLst>
            </a:pPr>
            <a:endParaRPr lang="en-US" sz="1800" b="0" strike="noStrike" spc="-1">
              <a:latin typeface="Arial"/>
            </a:endParaRPr>
          </a:p>
          <a:p>
            <a:pPr algn="just">
              <a:lnSpc>
                <a:spcPct val="100000"/>
              </a:lnSpc>
              <a:buNone/>
              <a:tabLst>
                <a:tab pos="0" algn="l"/>
              </a:tabLst>
            </a:pPr>
            <a:r>
              <a:rPr lang="en-US" sz="1800" b="0" strike="noStrike" spc="-1">
                <a:solidFill>
                  <a:srgbClr val="000000"/>
                </a:solidFill>
                <a:latin typeface="Times New Roman"/>
                <a:ea typeface="Times New Roman"/>
              </a:rPr>
              <a:t>[4] Ms. Puja k. Dhotrel , Ms. A. L. Borker “A Review on Smart Garbage Monitoring System Using Internet of Things (IOTs)” September 2017 ISBN:978-93-86171-66-5</a:t>
            </a:r>
            <a:endParaRPr lang="en-US" sz="1800" b="0" strike="noStrike" spc="-1">
              <a:latin typeface="Arial"/>
            </a:endParaRPr>
          </a:p>
          <a:p>
            <a:pPr algn="just">
              <a:lnSpc>
                <a:spcPct val="100000"/>
              </a:lnSpc>
              <a:buNone/>
              <a:tabLst>
                <a:tab pos="0" algn="l"/>
              </a:tabLst>
            </a:pPr>
            <a:endParaRPr lang="en-US" sz="1800" b="0" strike="noStrike" spc="-1">
              <a:latin typeface="Arial"/>
            </a:endParaRPr>
          </a:p>
          <a:p>
            <a:pPr algn="just">
              <a:lnSpc>
                <a:spcPct val="100000"/>
              </a:lnSpc>
              <a:buNone/>
              <a:tabLst>
                <a:tab pos="0" algn="l"/>
              </a:tabLst>
            </a:pPr>
            <a:r>
              <a:rPr lang="en-US" sz="1800" b="0" strike="noStrike" spc="-1">
                <a:solidFill>
                  <a:srgbClr val="000000"/>
                </a:solidFill>
                <a:latin typeface="Times New Roman"/>
                <a:ea typeface="Times New Roman"/>
              </a:rPr>
              <a:t>[5] T. Saminathan, Akash Musipatla, P. Manideep Varma, P. Shahid Khan, G. Mahesh Kumar, “IOT Based Automated Waste Segregator for Efficient Recycling”, Oct 2019</a:t>
            </a:r>
            <a:endParaRPr lang="en-US" sz="1800" b="0" strike="noStrike" spc="-1">
              <a:latin typeface="Arial"/>
            </a:endParaRPr>
          </a:p>
          <a:p>
            <a:pPr algn="just">
              <a:lnSpc>
                <a:spcPct val="100000"/>
              </a:lnSpc>
              <a:buNone/>
              <a:tabLst>
                <a:tab pos="0" algn="l"/>
              </a:tabLst>
            </a:pPr>
            <a:endParaRPr lang="en-US" sz="1800" b="0" strike="noStrike" spc="-1">
              <a:latin typeface="Arial"/>
            </a:endParaRPr>
          </a:p>
          <a:p>
            <a:pPr algn="just">
              <a:lnSpc>
                <a:spcPct val="100000"/>
              </a:lnSpc>
              <a:buNone/>
              <a:tabLst>
                <a:tab pos="0" algn="l"/>
              </a:tabLst>
            </a:pPr>
            <a:r>
              <a:rPr lang="en-US" sz="1800" b="0" strike="noStrike" spc="-1">
                <a:solidFill>
                  <a:srgbClr val="000000"/>
                </a:solidFill>
                <a:latin typeface="Times New Roman"/>
                <a:ea typeface="Times New Roman"/>
              </a:rPr>
              <a:t>[6] Chethan Siddeshwar K R, Gunasagar, C M, Hemanth S, ”Automated Waste Segregator”, Visvesvaraya Technological University, 2020-2021</a:t>
            </a:r>
            <a:br/>
            <a:endParaRPr lang="en-US" sz="1800" b="0" strike="noStrike" spc="-1">
              <a:latin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4" name="PlaceHolder 1"/>
          <p:cNvSpPr>
            <a:spLocks noGrp="1"/>
          </p:cNvSpPr>
          <p:nvPr>
            <p:ph type="title"/>
          </p:nvPr>
        </p:nvSpPr>
        <p:spPr>
          <a:xfrm>
            <a:off x="3700800" y="554400"/>
            <a:ext cx="1742040" cy="1157760"/>
          </a:xfrm>
          <a:prstGeom prst="rect">
            <a:avLst/>
          </a:prstGeom>
          <a:noFill/>
          <a:ln w="0">
            <a:noFill/>
          </a:ln>
        </p:spPr>
        <p:txBody>
          <a:bodyPr lIns="0" tIns="12600" rIns="0" bIns="0" anchor="t">
            <a:noAutofit/>
          </a:bodyPr>
          <a:lstStyle/>
          <a:p>
            <a:pPr marL="12600">
              <a:lnSpc>
                <a:spcPct val="100000"/>
              </a:lnSpc>
              <a:buNone/>
            </a:pPr>
            <a:r>
              <a:rPr lang="en-US" sz="2000" b="1" strike="noStrike" spc="-1">
                <a:solidFill>
                  <a:srgbClr val="000000"/>
                </a:solidFill>
                <a:latin typeface="Times New Roman"/>
                <a:ea typeface="Times New Roman"/>
              </a:rPr>
              <a:t>REFERENCES</a:t>
            </a:r>
            <a:endParaRPr lang="en-US" sz="2000" b="0" strike="noStrike" spc="-1">
              <a:solidFill>
                <a:srgbClr val="000000"/>
              </a:solidFill>
              <a:latin typeface="Arial"/>
            </a:endParaRPr>
          </a:p>
        </p:txBody>
      </p:sp>
      <p:sp>
        <p:nvSpPr>
          <p:cNvPr id="195" name="TextBox 4"/>
          <p:cNvSpPr/>
          <p:nvPr/>
        </p:nvSpPr>
        <p:spPr>
          <a:xfrm>
            <a:off x="259200" y="874800"/>
            <a:ext cx="8618040" cy="5403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just">
              <a:lnSpc>
                <a:spcPct val="100000"/>
              </a:lnSpc>
              <a:buNone/>
              <a:tabLst>
                <a:tab pos="0" algn="l"/>
              </a:tabLst>
            </a:pPr>
            <a:r>
              <a:rPr lang="en-US" sz="1800" b="0" strike="noStrike" spc="-1">
                <a:solidFill>
                  <a:srgbClr val="000000"/>
                </a:solidFill>
                <a:latin typeface="Times New Roman"/>
                <a:ea typeface="Times New Roman"/>
              </a:rPr>
              <a:t>[7] Padmakshi Venkateshwara Rao, Pathan Mohammed Abdul Azeez “IoT based waste management for smart cities” International conference on computer communication and information (ICCCI), Coimbatore, India,  Jan 22-24, 2020.</a:t>
            </a:r>
            <a:endParaRPr lang="en-US" sz="1800" b="0" strike="noStrike" spc="-1">
              <a:latin typeface="Arial"/>
            </a:endParaRPr>
          </a:p>
          <a:p>
            <a:pPr algn="just">
              <a:lnSpc>
                <a:spcPct val="100000"/>
              </a:lnSpc>
              <a:buNone/>
              <a:tabLst>
                <a:tab pos="0" algn="l"/>
              </a:tabLst>
            </a:pPr>
            <a:endParaRPr lang="en-US" sz="1800" b="0" strike="noStrike" spc="-1">
              <a:latin typeface="Arial"/>
            </a:endParaRPr>
          </a:p>
          <a:p>
            <a:pPr algn="just">
              <a:lnSpc>
                <a:spcPct val="100000"/>
              </a:lnSpc>
              <a:buNone/>
              <a:tabLst>
                <a:tab pos="0" algn="l"/>
              </a:tabLst>
            </a:pPr>
            <a:r>
              <a:rPr lang="en-US" sz="1800" b="0" strike="noStrike" spc="-1">
                <a:solidFill>
                  <a:srgbClr val="000000"/>
                </a:solidFill>
                <a:latin typeface="Times New Roman"/>
                <a:ea typeface="Times New Roman"/>
              </a:rPr>
              <a:t>[8] Saminathan T, Akash Musipatla, ”IoT based Automated Waste Segregator for Efficient Recycling”, InternationalJournal of Innovative Technology and Exploring Engineering (IJITEE), Volume-8 Issue-6S,April2019.[9] Chetna Kaushal, Anshu Singla "Architecture for garbage Monitoring System using Integrated Technology"15 September 2020.</a:t>
            </a:r>
            <a:endParaRPr lang="en-US" sz="1800" b="0" strike="noStrike" spc="-1">
              <a:latin typeface="Arial"/>
            </a:endParaRPr>
          </a:p>
          <a:p>
            <a:pPr algn="just">
              <a:lnSpc>
                <a:spcPct val="100000"/>
              </a:lnSpc>
              <a:buNone/>
              <a:tabLst>
                <a:tab pos="0" algn="l"/>
              </a:tabLst>
            </a:pPr>
            <a:endParaRPr lang="en-US" sz="1800" b="0" strike="noStrike" spc="-1">
              <a:latin typeface="Arial"/>
            </a:endParaRPr>
          </a:p>
          <a:p>
            <a:pPr algn="just">
              <a:lnSpc>
                <a:spcPct val="100000"/>
              </a:lnSpc>
              <a:buNone/>
              <a:tabLst>
                <a:tab pos="0" algn="l"/>
              </a:tabLst>
            </a:pPr>
            <a:r>
              <a:rPr lang="en-US" sz="1800" b="0" strike="noStrike" spc="-1">
                <a:solidFill>
                  <a:srgbClr val="000000"/>
                </a:solidFill>
                <a:latin typeface="Times New Roman"/>
                <a:ea typeface="Times New Roman"/>
              </a:rPr>
              <a:t>[9] Ms. Akhila Joseph, Ms. Anjali,”Smart garbage management system”,International Research Journal of Engineering and Technology (IRJET),Volume: 07 Issue: 06 | June 2020 .</a:t>
            </a:r>
            <a:endParaRPr lang="en-US" sz="1800" b="0" strike="noStrike" spc="-1">
              <a:latin typeface="Arial"/>
            </a:endParaRPr>
          </a:p>
          <a:p>
            <a:pPr algn="just">
              <a:lnSpc>
                <a:spcPct val="100000"/>
              </a:lnSpc>
              <a:buNone/>
              <a:tabLst>
                <a:tab pos="0" algn="l"/>
              </a:tabLst>
            </a:pPr>
            <a:endParaRPr lang="en-US" sz="1800" b="0" strike="noStrike" spc="-1">
              <a:latin typeface="Arial"/>
            </a:endParaRPr>
          </a:p>
          <a:p>
            <a:pPr algn="just">
              <a:lnSpc>
                <a:spcPct val="100000"/>
              </a:lnSpc>
              <a:buNone/>
              <a:tabLst>
                <a:tab pos="0" algn="l"/>
              </a:tabLst>
            </a:pPr>
            <a:r>
              <a:rPr lang="en-US" sz="1800" b="0" strike="noStrike" spc="-1">
                <a:solidFill>
                  <a:srgbClr val="000000"/>
                </a:solidFill>
                <a:latin typeface="Times New Roman"/>
                <a:ea typeface="Times New Roman"/>
              </a:rPr>
              <a:t>[10] Vikrant Bhor, Pankaj Morajkar, Maheshwar Gurav, Dishant Pandya, Amol Deshpande, “Smart Garbage Management System” International Journal of Engineering Research &amp; Technology (IJERT) ISSN: 2278-0181 IJERTV4IS031</a:t>
            </a:r>
            <a:endParaRPr lang="en-US" sz="1800" b="0" strike="noStrike" spc="-1">
              <a:latin typeface="Arial"/>
            </a:endParaRPr>
          </a:p>
          <a:p>
            <a:pPr algn="just">
              <a:lnSpc>
                <a:spcPct val="100000"/>
              </a:lnSpc>
              <a:buNone/>
              <a:tabLst>
                <a:tab pos="0" algn="l"/>
              </a:tabLst>
            </a:pPr>
            <a:endParaRPr lang="en-US" sz="1800" b="0" strike="noStrike" spc="-1">
              <a:latin typeface="Arial"/>
            </a:endParaRPr>
          </a:p>
          <a:p>
            <a:pPr algn="just">
              <a:lnSpc>
                <a:spcPct val="100000"/>
              </a:lnSpc>
              <a:spcBef>
                <a:spcPts val="799"/>
              </a:spcBef>
              <a:spcAft>
                <a:spcPts val="799"/>
              </a:spcAft>
              <a:buNone/>
              <a:tabLst>
                <a:tab pos="0" algn="l"/>
              </a:tabLst>
            </a:pPr>
            <a:r>
              <a:rPr lang="en-US" sz="1800" b="0" strike="noStrike" spc="-1">
                <a:solidFill>
                  <a:srgbClr val="000000"/>
                </a:solidFill>
                <a:latin typeface="Times New Roman"/>
                <a:ea typeface="Times New Roman"/>
              </a:rPr>
              <a:t>[11] Mustafa M.R1 , and Ku Azir K.N.F,”Smart Bin: Internet-of-Things Garbage Monitoring System”,MATEC Web of Conferences 140, 01030 (2017)</a:t>
            </a:r>
            <a:endParaRPr lang="en-US" sz="1800" b="0" strike="noStrike" spc="-1">
              <a:latin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6" name="PlaceHolder 1"/>
          <p:cNvSpPr>
            <a:spLocks noGrp="1"/>
          </p:cNvSpPr>
          <p:nvPr>
            <p:ph type="title"/>
          </p:nvPr>
        </p:nvSpPr>
        <p:spPr>
          <a:xfrm>
            <a:off x="2407320" y="2585880"/>
            <a:ext cx="4329000" cy="1158480"/>
          </a:xfrm>
          <a:prstGeom prst="rect">
            <a:avLst/>
          </a:prstGeom>
          <a:noFill/>
          <a:ln w="0">
            <a:noFill/>
          </a:ln>
        </p:spPr>
        <p:txBody>
          <a:bodyPr lIns="0" tIns="13320" rIns="0" bIns="0" anchor="t">
            <a:noAutofit/>
          </a:bodyPr>
          <a:lstStyle/>
          <a:p>
            <a:pPr marL="12600">
              <a:lnSpc>
                <a:spcPct val="100000"/>
              </a:lnSpc>
              <a:buNone/>
              <a:tabLst>
                <a:tab pos="0" algn="l"/>
              </a:tabLst>
            </a:pPr>
            <a:r>
              <a:rPr lang="en-US" sz="5400" b="1" strike="noStrike" spc="-1">
                <a:solidFill>
                  <a:srgbClr val="000000"/>
                </a:solidFill>
                <a:latin typeface="Times New Roman"/>
                <a:ea typeface="Times New Roman"/>
              </a:rPr>
              <a:t>THANK YOU</a:t>
            </a:r>
            <a:endParaRPr lang="en-US" sz="5400" b="0" strike="noStrike" spc="-1">
              <a:solidFill>
                <a:srgbClr val="000000"/>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3330360" y="473760"/>
            <a:ext cx="248292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INTRODUCTION</a:t>
            </a:r>
            <a:endParaRPr lang="en-US" sz="2400" b="0" strike="noStrike" spc="-1">
              <a:solidFill>
                <a:srgbClr val="000000"/>
              </a:solidFill>
              <a:latin typeface="Arial"/>
            </a:endParaRPr>
          </a:p>
        </p:txBody>
      </p:sp>
      <p:sp>
        <p:nvSpPr>
          <p:cNvPr id="134" name="TextBox 3"/>
          <p:cNvSpPr/>
          <p:nvPr/>
        </p:nvSpPr>
        <p:spPr>
          <a:xfrm>
            <a:off x="256680" y="1177200"/>
            <a:ext cx="8637120" cy="4460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355680" indent="-343440" algn="just">
              <a:lnSpc>
                <a:spcPct val="150000"/>
              </a:lnSpc>
              <a:buClr>
                <a:srgbClr val="000000"/>
              </a:buClr>
              <a:buFont typeface="Arial"/>
              <a:buChar char="•"/>
            </a:pPr>
            <a:r>
              <a:rPr lang="en-US" sz="2000" b="0" strike="noStrike" spc="-1">
                <a:solidFill>
                  <a:srgbClr val="000000"/>
                </a:solidFill>
                <a:latin typeface="Times New Roman"/>
                <a:ea typeface="Times New Roman"/>
              </a:rPr>
              <a:t>To design a waste separator machine which separate waste into dry, wet, and  metal waste for the process of home automation.</a:t>
            </a:r>
            <a:endParaRPr lang="en-US" sz="2000" b="0" strike="noStrike" spc="-1">
              <a:latin typeface="Arial"/>
            </a:endParaRPr>
          </a:p>
          <a:p>
            <a:pPr marL="355680" indent="-343440" algn="just">
              <a:lnSpc>
                <a:spcPct val="150000"/>
              </a:lnSpc>
              <a:spcBef>
                <a:spcPts val="394"/>
              </a:spcBef>
              <a:buClr>
                <a:srgbClr val="000000"/>
              </a:buClr>
              <a:buFont typeface="Arial"/>
              <a:buChar char="•"/>
            </a:pPr>
            <a:r>
              <a:rPr lang="en-US" sz="2000" b="0" strike="noStrike" spc="-1">
                <a:solidFill>
                  <a:srgbClr val="000000"/>
                </a:solidFill>
                <a:latin typeface="Times New Roman"/>
                <a:ea typeface="Times New Roman"/>
              </a:rPr>
              <a:t>This project aims to develop a domestic garbage separation system for  household needs which can also be used in public places like schools,  colleges, railway stations and airports etc.</a:t>
            </a:r>
            <a:endParaRPr lang="en-US" sz="2000" b="0" strike="noStrike" spc="-1">
              <a:latin typeface="Arial"/>
            </a:endParaRPr>
          </a:p>
          <a:p>
            <a:pPr marL="355680" indent="-343440" algn="just">
              <a:lnSpc>
                <a:spcPct val="100000"/>
              </a:lnSpc>
              <a:spcBef>
                <a:spcPts val="1610"/>
              </a:spcBef>
              <a:buClr>
                <a:srgbClr val="000000"/>
              </a:buClr>
              <a:buFont typeface="Arial"/>
              <a:buChar char="•"/>
            </a:pPr>
            <a:r>
              <a:rPr lang="en-US" sz="2000" b="0" strike="noStrike" spc="-1">
                <a:solidFill>
                  <a:srgbClr val="000000"/>
                </a:solidFill>
                <a:latin typeface="Times New Roman"/>
                <a:ea typeface="Times New Roman"/>
              </a:rPr>
              <a:t>For the current project we consider the types of waste as</a:t>
            </a:r>
            <a:endParaRPr lang="en-US" sz="2000" b="0" strike="noStrike" spc="-1">
              <a:latin typeface="Arial"/>
            </a:endParaRPr>
          </a:p>
          <a:p>
            <a:pPr marL="1033920" lvl="1" indent="-261000">
              <a:lnSpc>
                <a:spcPct val="100000"/>
              </a:lnSpc>
              <a:spcBef>
                <a:spcPts val="1596"/>
              </a:spcBef>
              <a:buClr>
                <a:srgbClr val="000000"/>
              </a:buClr>
              <a:buFont typeface="Times New Roman"/>
              <a:buAutoNum type="alphaLcParenR"/>
            </a:pPr>
            <a:r>
              <a:rPr lang="en-US" sz="2000" b="0" strike="noStrike" spc="-1">
                <a:solidFill>
                  <a:srgbClr val="000000"/>
                </a:solidFill>
                <a:latin typeface="Times New Roman"/>
                <a:ea typeface="Times New Roman"/>
              </a:rPr>
              <a:t>Dry wastes</a:t>
            </a:r>
            <a:endParaRPr lang="en-US" sz="2000" b="0" strike="noStrike" spc="-1">
              <a:latin typeface="Arial"/>
            </a:endParaRPr>
          </a:p>
          <a:p>
            <a:pPr marL="1042560" lvl="1" indent="-270000">
              <a:lnSpc>
                <a:spcPct val="100000"/>
              </a:lnSpc>
              <a:spcBef>
                <a:spcPts val="1599"/>
              </a:spcBef>
              <a:buClr>
                <a:srgbClr val="000000"/>
              </a:buClr>
              <a:buFont typeface="Times New Roman"/>
              <a:buAutoNum type="alphaLcParenR"/>
            </a:pPr>
            <a:r>
              <a:rPr lang="en-US" sz="2000" b="0" strike="noStrike" spc="-1">
                <a:solidFill>
                  <a:srgbClr val="000000"/>
                </a:solidFill>
                <a:latin typeface="Times New Roman"/>
                <a:ea typeface="Times New Roman"/>
              </a:rPr>
              <a:t>Wet wastes</a:t>
            </a:r>
            <a:endParaRPr lang="en-US" sz="2000" b="0" strike="noStrike" spc="-1">
              <a:latin typeface="Arial"/>
            </a:endParaRPr>
          </a:p>
          <a:p>
            <a:pPr marL="1033920" lvl="1" indent="-261000">
              <a:lnSpc>
                <a:spcPct val="100000"/>
              </a:lnSpc>
              <a:spcBef>
                <a:spcPts val="1604"/>
              </a:spcBef>
              <a:buClr>
                <a:srgbClr val="000000"/>
              </a:buClr>
              <a:buFont typeface="Times New Roman"/>
              <a:buAutoNum type="alphaLcParenR"/>
            </a:pPr>
            <a:r>
              <a:rPr lang="en-US" sz="2000" b="0" strike="noStrike" spc="-1">
                <a:solidFill>
                  <a:srgbClr val="000000"/>
                </a:solidFill>
                <a:latin typeface="Times New Roman"/>
                <a:ea typeface="Times New Roman"/>
              </a:rPr>
              <a:t>Metal wastes</a:t>
            </a:r>
            <a:endParaRPr lang="en-US" sz="20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2847240" y="493560"/>
            <a:ext cx="344916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LITERATURE REVIEW</a:t>
            </a:r>
            <a:endParaRPr lang="en-US" sz="2400" b="0" strike="noStrike" spc="-1">
              <a:solidFill>
                <a:srgbClr val="000000"/>
              </a:solidFill>
              <a:latin typeface="Arial"/>
            </a:endParaRPr>
          </a:p>
        </p:txBody>
      </p:sp>
      <p:graphicFrame>
        <p:nvGraphicFramePr>
          <p:cNvPr id="136" name="Google Shape;84;p13"/>
          <p:cNvGraphicFramePr/>
          <p:nvPr/>
        </p:nvGraphicFramePr>
        <p:xfrm>
          <a:off x="269640" y="875520"/>
          <a:ext cx="8623800" cy="5843880"/>
        </p:xfrm>
        <a:graphic>
          <a:graphicData uri="http://schemas.openxmlformats.org/drawingml/2006/table">
            <a:tbl>
              <a:tblPr/>
              <a:tblGrid>
                <a:gridCol w="718560">
                  <a:extLst>
                    <a:ext uri="{9D8B030D-6E8A-4147-A177-3AD203B41FA5}">
                      <a16:colId xmlns:a16="http://schemas.microsoft.com/office/drawing/2014/main" val="20000"/>
                    </a:ext>
                  </a:extLst>
                </a:gridCol>
                <a:gridCol w="1652040">
                  <a:extLst>
                    <a:ext uri="{9D8B030D-6E8A-4147-A177-3AD203B41FA5}">
                      <a16:colId xmlns:a16="http://schemas.microsoft.com/office/drawing/2014/main" val="20001"/>
                    </a:ext>
                  </a:extLst>
                </a:gridCol>
                <a:gridCol w="1448640">
                  <a:extLst>
                    <a:ext uri="{9D8B030D-6E8A-4147-A177-3AD203B41FA5}">
                      <a16:colId xmlns:a16="http://schemas.microsoft.com/office/drawing/2014/main" val="20002"/>
                    </a:ext>
                  </a:extLst>
                </a:gridCol>
                <a:gridCol w="1984320">
                  <a:extLst>
                    <a:ext uri="{9D8B030D-6E8A-4147-A177-3AD203B41FA5}">
                      <a16:colId xmlns:a16="http://schemas.microsoft.com/office/drawing/2014/main" val="20003"/>
                    </a:ext>
                  </a:extLst>
                </a:gridCol>
                <a:gridCol w="2820240">
                  <a:extLst>
                    <a:ext uri="{9D8B030D-6E8A-4147-A177-3AD203B41FA5}">
                      <a16:colId xmlns:a16="http://schemas.microsoft.com/office/drawing/2014/main" val="20004"/>
                    </a:ext>
                  </a:extLst>
                </a:gridCol>
              </a:tblGrid>
              <a:tr h="586800">
                <a:tc>
                  <a:txBody>
                    <a:bodyPr/>
                    <a:lstStyle/>
                    <a:p>
                      <a:pPr algn="ctr">
                        <a:lnSpc>
                          <a:spcPct val="100000"/>
                        </a:lnSpc>
                        <a:buNone/>
                        <a:tabLst>
                          <a:tab pos="0" algn="l"/>
                        </a:tabLst>
                      </a:pPr>
                      <a:r>
                        <a:rPr lang="en-US" sz="1800" b="0" strike="noStrike" spc="-1">
                          <a:solidFill>
                            <a:srgbClr val="FFFFFF"/>
                          </a:solidFill>
                          <a:latin typeface="Times New Roman"/>
                          <a:ea typeface="Times New Roman"/>
                        </a:rPr>
                        <a:t>S.NO</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solidFill>
                      <a:srgbClr val="4F81BC"/>
                    </a:solidFill>
                  </a:tcPr>
                </a:tc>
                <a:tc>
                  <a:txBody>
                    <a:bodyPr/>
                    <a:lstStyle/>
                    <a:p>
                      <a:pPr marL="289080">
                        <a:lnSpc>
                          <a:spcPct val="100000"/>
                        </a:lnSpc>
                        <a:buNone/>
                        <a:tabLst>
                          <a:tab pos="0" algn="l"/>
                        </a:tabLst>
                      </a:pPr>
                      <a:r>
                        <a:rPr lang="en-US" sz="1800" b="0" strike="noStrike" spc="-1">
                          <a:solidFill>
                            <a:srgbClr val="FFFFFF"/>
                          </a:solidFill>
                          <a:latin typeface="Times New Roman"/>
                          <a:ea typeface="Times New Roman"/>
                        </a:rPr>
                        <a:t>Paper Title</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solidFill>
                      <a:srgbClr val="4F81BC"/>
                    </a:solidFill>
                  </a:tcPr>
                </a:tc>
                <a:tc>
                  <a:txBody>
                    <a:bodyPr/>
                    <a:lstStyle/>
                    <a:p>
                      <a:pPr marL="289440">
                        <a:lnSpc>
                          <a:spcPct val="100000"/>
                        </a:lnSpc>
                        <a:buNone/>
                        <a:tabLst>
                          <a:tab pos="0" algn="l"/>
                        </a:tabLst>
                      </a:pPr>
                      <a:r>
                        <a:rPr lang="en-US" sz="1800" b="0" strike="noStrike" spc="-1">
                          <a:solidFill>
                            <a:srgbClr val="FFFFFF"/>
                          </a:solidFill>
                          <a:latin typeface="Times New Roman"/>
                          <a:ea typeface="Times New Roman"/>
                        </a:rPr>
                        <a:t>Authors</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solidFill>
                      <a:srgbClr val="4F81BC"/>
                    </a:solidFill>
                  </a:tcPr>
                </a:tc>
                <a:tc>
                  <a:txBody>
                    <a:bodyPr/>
                    <a:lstStyle/>
                    <a:p>
                      <a:pPr marL="92160" indent="-3240" algn="ctr">
                        <a:lnSpc>
                          <a:spcPct val="100000"/>
                        </a:lnSpc>
                        <a:buNone/>
                        <a:tabLst>
                          <a:tab pos="0" algn="l"/>
                        </a:tabLst>
                      </a:pPr>
                      <a:r>
                        <a:rPr lang="en-US" sz="1800" b="0" strike="noStrike" spc="-1">
                          <a:solidFill>
                            <a:srgbClr val="FFFFFF"/>
                          </a:solidFill>
                          <a:latin typeface="Times New Roman"/>
                          <a:ea typeface="Times New Roman"/>
                        </a:rPr>
                        <a:t>Journal Name, Year of Publication</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solidFill>
                      <a:srgbClr val="4F81BC"/>
                    </a:solidFill>
                  </a:tcPr>
                </a:tc>
                <a:tc>
                  <a:txBody>
                    <a:bodyPr/>
                    <a:lstStyle/>
                    <a:p>
                      <a:pPr marL="755640">
                        <a:lnSpc>
                          <a:spcPct val="100000"/>
                        </a:lnSpc>
                        <a:buNone/>
                        <a:tabLst>
                          <a:tab pos="0" algn="l"/>
                        </a:tabLst>
                      </a:pPr>
                      <a:r>
                        <a:rPr lang="en-US" sz="1800" b="0" strike="noStrike" spc="-1">
                          <a:solidFill>
                            <a:srgbClr val="FFFFFF"/>
                          </a:solidFill>
                          <a:latin typeface="Times New Roman"/>
                          <a:ea typeface="Times New Roman"/>
                        </a:rPr>
                        <a:t>Inference</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solidFill>
                      <a:srgbClr val="4F81BC"/>
                    </a:solidFill>
                  </a:tcPr>
                </a:tc>
                <a:extLst>
                  <a:ext uri="{0D108BD9-81ED-4DB2-BD59-A6C34878D82A}">
                    <a16:rowId xmlns:a16="http://schemas.microsoft.com/office/drawing/2014/main" val="10000"/>
                  </a:ext>
                </a:extLst>
              </a:tr>
              <a:tr h="1314000">
                <a:tc>
                  <a:txBody>
                    <a:bodyPr/>
                    <a:lstStyle/>
                    <a:p>
                      <a:pPr>
                        <a:lnSpc>
                          <a:spcPct val="100000"/>
                        </a:lnSpc>
                        <a:buNone/>
                        <a:tabLst>
                          <a:tab pos="0" algn="l"/>
                        </a:tabLst>
                      </a:pPr>
                      <a:endParaRPr lang="en-US" sz="1800" b="0" strike="noStrike" spc="-1">
                        <a:latin typeface="Arial"/>
                      </a:endParaRPr>
                    </a:p>
                    <a:p>
                      <a:pPr>
                        <a:lnSpc>
                          <a:spcPct val="100000"/>
                        </a:lnSpc>
                        <a:spcBef>
                          <a:spcPts val="31"/>
                        </a:spcBef>
                        <a:buNone/>
                        <a:tabLst>
                          <a:tab pos="0" algn="l"/>
                        </a:tabLst>
                      </a:pPr>
                      <a:endParaRPr lang="en-US" sz="1800" b="0" strike="noStrike" spc="-1">
                        <a:latin typeface="Arial"/>
                      </a:endParaRPr>
                    </a:p>
                    <a:p>
                      <a:pPr algn="ctr">
                        <a:lnSpc>
                          <a:spcPct val="100000"/>
                        </a:lnSpc>
                        <a:buNone/>
                        <a:tabLst>
                          <a:tab pos="0" algn="l"/>
                        </a:tabLst>
                      </a:pPr>
                      <a:r>
                        <a:rPr lang="en-US" sz="1800" b="0" strike="noStrike" spc="-1">
                          <a:solidFill>
                            <a:srgbClr val="000000"/>
                          </a:solidFill>
                          <a:latin typeface="Times New Roman"/>
                          <a:ea typeface="Times New Roman"/>
                        </a:rPr>
                        <a:t>1</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241200" indent="-720" algn="ctr">
                        <a:lnSpc>
                          <a:spcPct val="100000"/>
                        </a:lnSpc>
                        <a:buNone/>
                        <a:tabLst>
                          <a:tab pos="0" algn="l"/>
                        </a:tabLst>
                      </a:pPr>
                      <a:r>
                        <a:rPr lang="en-US" sz="1800" b="0" strike="noStrike" spc="-1">
                          <a:solidFill>
                            <a:srgbClr val="000000"/>
                          </a:solidFill>
                          <a:latin typeface="Times New Roman"/>
                          <a:ea typeface="Times New Roman"/>
                        </a:rPr>
                        <a:t>Automatic  Waste  Segregation  System</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spcBef>
                          <a:spcPts val="31"/>
                        </a:spcBef>
                        <a:buNone/>
                        <a:tabLst>
                          <a:tab pos="0" algn="l"/>
                        </a:tabLst>
                      </a:pPr>
                      <a:endParaRPr lang="en-US" sz="1800" b="0" strike="noStrike" spc="-1">
                        <a:latin typeface="Arial"/>
                      </a:endParaRPr>
                    </a:p>
                    <a:p>
                      <a:pPr marL="434520" indent="-215280">
                        <a:lnSpc>
                          <a:spcPct val="100000"/>
                        </a:lnSpc>
                        <a:buNone/>
                        <a:tabLst>
                          <a:tab pos="0" algn="l"/>
                        </a:tabLst>
                      </a:pPr>
                      <a:r>
                        <a:rPr lang="en-US" sz="1800" b="0" u="sng" strike="noStrike" spc="-1">
                          <a:solidFill>
                            <a:srgbClr val="000000"/>
                          </a:solidFill>
                          <a:uFillTx/>
                          <a:latin typeface="Times New Roman"/>
                          <a:ea typeface="Times New Roman"/>
                        </a:rPr>
                        <a:t>Venkatesh </a:t>
                      </a:r>
                      <a:r>
                        <a:rPr lang="en-US" sz="1800" b="0" strike="noStrike" spc="-1">
                          <a:solidFill>
                            <a:srgbClr val="000000"/>
                          </a:solidFill>
                          <a:latin typeface="Times New Roman"/>
                          <a:ea typeface="Times New Roman"/>
                        </a:rPr>
                        <a:t> </a:t>
                      </a:r>
                      <a:r>
                        <a:rPr lang="en-US" sz="1800" b="0" u="sng" strike="noStrike" spc="-1">
                          <a:solidFill>
                            <a:srgbClr val="000000"/>
                          </a:solidFill>
                          <a:uFillTx/>
                          <a:latin typeface="Times New Roman"/>
                          <a:ea typeface="Times New Roman"/>
                        </a:rPr>
                        <a:t>Naik</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a:lnSpc>
                          <a:spcPct val="100000"/>
                        </a:lnSpc>
                        <a:spcBef>
                          <a:spcPts val="31"/>
                        </a:spcBef>
                        <a:buNone/>
                        <a:tabLst>
                          <a:tab pos="0" algn="l"/>
                        </a:tabLst>
                      </a:pPr>
                      <a:endParaRPr lang="en-US" sz="1800" b="0" strike="noStrike" spc="-1">
                        <a:latin typeface="Arial"/>
                      </a:endParaRPr>
                    </a:p>
                    <a:p>
                      <a:pPr marL="720" algn="ctr">
                        <a:lnSpc>
                          <a:spcPct val="100000"/>
                        </a:lnSpc>
                        <a:buNone/>
                        <a:tabLst>
                          <a:tab pos="0" algn="l"/>
                        </a:tabLst>
                      </a:pPr>
                      <a:r>
                        <a:rPr lang="en-US" sz="1800" b="0" strike="noStrike" spc="-1">
                          <a:solidFill>
                            <a:srgbClr val="000000"/>
                          </a:solidFill>
                          <a:latin typeface="Times New Roman"/>
                          <a:ea typeface="Times New Roman"/>
                        </a:rPr>
                        <a:t>May 2020</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281880" indent="-2520" algn="ctr">
                        <a:lnSpc>
                          <a:spcPct val="100000"/>
                        </a:lnSpc>
                        <a:buNone/>
                        <a:tabLst>
                          <a:tab pos="0" algn="l"/>
                        </a:tabLst>
                      </a:pPr>
                      <a:r>
                        <a:rPr lang="en-US" sz="1600" b="0" strike="noStrike" spc="-1">
                          <a:solidFill>
                            <a:srgbClr val="000000"/>
                          </a:solidFill>
                          <a:latin typeface="Times New Roman"/>
                          <a:ea typeface="Times New Roman"/>
                        </a:rPr>
                        <a:t>It focuses on how the  waste segregated  separately by using  particularly respective  sensors.</a:t>
                      </a:r>
                      <a:endParaRPr lang="en-US" sz="16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1"/>
                  </a:ext>
                </a:extLst>
              </a:tr>
              <a:tr h="1485720">
                <a:tc>
                  <a:txBody>
                    <a:bodyPr/>
                    <a:lstStyle/>
                    <a:p>
                      <a:pPr>
                        <a:lnSpc>
                          <a:spcPct val="100000"/>
                        </a:lnSpc>
                        <a:buNone/>
                        <a:tabLst>
                          <a:tab pos="0" algn="l"/>
                        </a:tabLst>
                      </a:pPr>
                      <a:endParaRPr lang="en-US" sz="1800" b="0" strike="noStrike" spc="-1">
                        <a:latin typeface="Arial"/>
                      </a:endParaRPr>
                    </a:p>
                    <a:p>
                      <a:pPr algn="ctr">
                        <a:lnSpc>
                          <a:spcPct val="100000"/>
                        </a:lnSpc>
                        <a:spcBef>
                          <a:spcPts val="1355"/>
                        </a:spcBef>
                        <a:buNone/>
                        <a:tabLst>
                          <a:tab pos="0" algn="l"/>
                        </a:tabLst>
                      </a:pPr>
                      <a:r>
                        <a:rPr lang="en-US" sz="1800" b="0" strike="noStrike" spc="-1">
                          <a:solidFill>
                            <a:srgbClr val="000000"/>
                          </a:solidFill>
                          <a:latin typeface="Times New Roman"/>
                          <a:ea typeface="Times New Roman"/>
                        </a:rPr>
                        <a:t>2</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111600" algn="ctr">
                        <a:lnSpc>
                          <a:spcPct val="100000"/>
                        </a:lnSpc>
                        <a:buNone/>
                        <a:tabLst>
                          <a:tab pos="0" algn="l"/>
                        </a:tabLst>
                      </a:pPr>
                      <a:r>
                        <a:rPr lang="en-US" sz="1800" b="0" strike="noStrike" spc="-1">
                          <a:solidFill>
                            <a:srgbClr val="000000"/>
                          </a:solidFill>
                          <a:latin typeface="Times New Roman"/>
                          <a:ea typeface="Times New Roman"/>
                        </a:rPr>
                        <a:t>Automatic  Waste Sorter  Machine using  Proximity  Sensor</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marL="114480" indent="-720" algn="ctr">
                        <a:lnSpc>
                          <a:spcPct val="100000"/>
                        </a:lnSpc>
                        <a:buNone/>
                        <a:tabLst>
                          <a:tab pos="0" algn="l"/>
                        </a:tabLst>
                      </a:pPr>
                      <a:r>
                        <a:rPr lang="en-US" sz="1800" b="0" u="sng" strike="noStrike" spc="-1">
                          <a:solidFill>
                            <a:srgbClr val="000000"/>
                          </a:solidFill>
                          <a:uFillTx/>
                          <a:latin typeface="Times New Roman"/>
                          <a:ea typeface="Times New Roman"/>
                        </a:rPr>
                        <a:t>Vivi Tri </a:t>
                      </a:r>
                      <a:r>
                        <a:rPr lang="en-US" sz="1800" b="0" strike="noStrike" spc="-1">
                          <a:solidFill>
                            <a:srgbClr val="000000"/>
                          </a:solidFill>
                          <a:latin typeface="Times New Roman"/>
                          <a:ea typeface="Times New Roman"/>
                        </a:rPr>
                        <a:t> </a:t>
                      </a:r>
                      <a:r>
                        <a:rPr lang="en-US" sz="1800" b="0" u="sng" strike="noStrike" spc="-1">
                          <a:solidFill>
                            <a:srgbClr val="000000"/>
                          </a:solidFill>
                          <a:uFillTx/>
                          <a:latin typeface="Times New Roman"/>
                          <a:ea typeface="Times New Roman"/>
                        </a:rPr>
                        <a:t>Widyaningr </a:t>
                      </a:r>
                      <a:r>
                        <a:rPr lang="en-US" sz="1800" b="0" strike="noStrike" spc="-1">
                          <a:solidFill>
                            <a:srgbClr val="000000"/>
                          </a:solidFill>
                          <a:latin typeface="Times New Roman"/>
                          <a:ea typeface="Times New Roman"/>
                        </a:rPr>
                        <a:t> </a:t>
                      </a:r>
                      <a:r>
                        <a:rPr lang="en-US" sz="1800" b="0" u="sng" strike="noStrike" spc="-1">
                          <a:solidFill>
                            <a:srgbClr val="000000"/>
                          </a:solidFill>
                          <a:uFillTx/>
                          <a:latin typeface="Times New Roman"/>
                          <a:ea typeface="Times New Roman"/>
                        </a:rPr>
                        <a:t>um</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a:lnSpc>
                          <a:spcPct val="100000"/>
                        </a:lnSpc>
                        <a:spcBef>
                          <a:spcPts val="20"/>
                        </a:spcBef>
                        <a:buNone/>
                        <a:tabLst>
                          <a:tab pos="0" algn="l"/>
                        </a:tabLst>
                      </a:pPr>
                      <a:endParaRPr lang="en-US" sz="1800" b="0" strike="noStrike" spc="-1">
                        <a:latin typeface="Arial"/>
                      </a:endParaRPr>
                    </a:p>
                    <a:p>
                      <a:pPr marL="720" algn="ctr">
                        <a:lnSpc>
                          <a:spcPct val="100000"/>
                        </a:lnSpc>
                        <a:buNone/>
                        <a:tabLst>
                          <a:tab pos="0" algn="l"/>
                        </a:tabLst>
                      </a:pPr>
                      <a:r>
                        <a:rPr lang="en-US" sz="1800" b="0" strike="noStrike" spc="-1">
                          <a:solidFill>
                            <a:srgbClr val="000000"/>
                          </a:solidFill>
                          <a:latin typeface="Times New Roman"/>
                          <a:ea typeface="Times New Roman"/>
                        </a:rPr>
                        <a:t>Oct 2020</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marL="77400" indent="-1800" algn="ctr">
                        <a:lnSpc>
                          <a:spcPct val="100000"/>
                        </a:lnSpc>
                        <a:buNone/>
                        <a:tabLst>
                          <a:tab pos="0" algn="l"/>
                        </a:tabLst>
                      </a:pPr>
                      <a:r>
                        <a:rPr lang="en-US" sz="1600" b="0" strike="noStrike" spc="-1">
                          <a:solidFill>
                            <a:srgbClr val="000000"/>
                          </a:solidFill>
                          <a:latin typeface="Times New Roman"/>
                          <a:ea typeface="Times New Roman"/>
                        </a:rPr>
                        <a:t>The aim is to automate  waste sorting by applying  techniques to recognize the  type of waste</a:t>
                      </a:r>
                      <a:r>
                        <a:rPr lang="en-US" sz="1400" b="0" strike="noStrike" spc="-1">
                          <a:solidFill>
                            <a:srgbClr val="000000"/>
                          </a:solidFill>
                          <a:latin typeface="Times New Roman"/>
                          <a:ea typeface="Times New Roman"/>
                        </a:rPr>
                        <a:t>.</a:t>
                      </a:r>
                      <a:endParaRPr lang="en-US" sz="14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2513160">
                <a:tc>
                  <a:txBody>
                    <a:bodyPr/>
                    <a:lstStyle/>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spcBef>
                          <a:spcPts val="26"/>
                        </a:spcBef>
                        <a:buNone/>
                        <a:tabLst>
                          <a:tab pos="0" algn="l"/>
                        </a:tabLst>
                      </a:pPr>
                      <a:endParaRPr lang="en-US" sz="1800" b="0" strike="noStrike" spc="-1">
                        <a:latin typeface="Arial"/>
                      </a:endParaRPr>
                    </a:p>
                    <a:p>
                      <a:pPr algn="ctr">
                        <a:lnSpc>
                          <a:spcPct val="100000"/>
                        </a:lnSpc>
                        <a:spcBef>
                          <a:spcPts val="6"/>
                        </a:spcBef>
                        <a:buNone/>
                        <a:tabLst>
                          <a:tab pos="0" algn="l"/>
                        </a:tabLst>
                      </a:pPr>
                      <a:r>
                        <a:rPr lang="en-US" sz="1800" b="0" strike="noStrike" spc="-1">
                          <a:solidFill>
                            <a:srgbClr val="000000"/>
                          </a:solidFill>
                          <a:latin typeface="Times New Roman"/>
                          <a:ea typeface="Times New Roman"/>
                        </a:rPr>
                        <a:t>3</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a:lnSpc>
                          <a:spcPct val="100000"/>
                        </a:lnSpc>
                        <a:spcBef>
                          <a:spcPts val="34"/>
                        </a:spcBef>
                        <a:buNone/>
                        <a:tabLst>
                          <a:tab pos="0" algn="l"/>
                        </a:tabLst>
                      </a:pPr>
                      <a:endParaRPr lang="en-US" sz="1800" b="0" strike="noStrike" spc="-1">
                        <a:latin typeface="Arial"/>
                      </a:endParaRPr>
                    </a:p>
                    <a:p>
                      <a:pPr marL="151200" indent="-1800" algn="ctr">
                        <a:lnSpc>
                          <a:spcPct val="100000"/>
                        </a:lnSpc>
                        <a:buNone/>
                        <a:tabLst>
                          <a:tab pos="0" algn="l"/>
                        </a:tabLst>
                      </a:pPr>
                      <a:r>
                        <a:rPr lang="en-US" sz="2000" b="0" strike="noStrike" spc="-1">
                          <a:solidFill>
                            <a:srgbClr val="000000"/>
                          </a:solidFill>
                          <a:latin typeface="Times New Roman"/>
                          <a:ea typeface="Times New Roman"/>
                        </a:rPr>
                        <a:t>Waste  Segregation  Using Smart  Dustbin</a:t>
                      </a:r>
                      <a:endParaRPr lang="en-US" sz="20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spcBef>
                          <a:spcPts val="34"/>
                        </a:spcBef>
                        <a:buNone/>
                        <a:tabLst>
                          <a:tab pos="0" algn="l"/>
                        </a:tabLst>
                      </a:pPr>
                      <a:endParaRPr lang="en-US" sz="1800" b="0" strike="noStrike" spc="-1">
                        <a:latin typeface="Arial"/>
                      </a:endParaRPr>
                    </a:p>
                    <a:p>
                      <a:pPr marL="390600" indent="-285120">
                        <a:lnSpc>
                          <a:spcPct val="100000"/>
                        </a:lnSpc>
                        <a:buNone/>
                        <a:tabLst>
                          <a:tab pos="0" algn="l"/>
                        </a:tabLst>
                      </a:pPr>
                      <a:r>
                        <a:rPr lang="en-US" sz="1600" b="0" u="sng" strike="noStrike" spc="-1">
                          <a:solidFill>
                            <a:srgbClr val="000000"/>
                          </a:solidFill>
                          <a:uFillTx/>
                          <a:latin typeface="Times New Roman"/>
                          <a:ea typeface="Times New Roman"/>
                          <a:hlinkClick r:id="rId2"/>
                        </a:rPr>
                        <a:t>SHADAKSH  ARI R</a:t>
                      </a:r>
                      <a:endParaRPr lang="en-US" sz="16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spcBef>
                          <a:spcPts val="26"/>
                        </a:spcBef>
                        <a:buNone/>
                        <a:tabLst>
                          <a:tab pos="0" algn="l"/>
                        </a:tabLst>
                      </a:pPr>
                      <a:endParaRPr lang="en-US" sz="1800" b="0" strike="noStrike" spc="-1">
                        <a:latin typeface="Arial"/>
                      </a:endParaRPr>
                    </a:p>
                    <a:p>
                      <a:pPr algn="ctr">
                        <a:lnSpc>
                          <a:spcPct val="100000"/>
                        </a:lnSpc>
                        <a:spcBef>
                          <a:spcPts val="6"/>
                        </a:spcBef>
                        <a:buNone/>
                        <a:tabLst>
                          <a:tab pos="0" algn="l"/>
                        </a:tabLst>
                      </a:pPr>
                      <a:r>
                        <a:rPr lang="en-US" sz="1800" b="0" strike="noStrike" spc="-1">
                          <a:solidFill>
                            <a:srgbClr val="000000"/>
                          </a:solidFill>
                          <a:latin typeface="Times New Roman"/>
                          <a:ea typeface="Times New Roman"/>
                        </a:rPr>
                        <a:t>Jan 2021</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126360" indent="-1440" algn="ctr">
                        <a:lnSpc>
                          <a:spcPct val="100000"/>
                        </a:lnSpc>
                        <a:buNone/>
                        <a:tabLst>
                          <a:tab pos="0" algn="l"/>
                        </a:tabLst>
                      </a:pPr>
                      <a:r>
                        <a:rPr lang="en-US" sz="1600" b="0" strike="noStrike" spc="-1">
                          <a:solidFill>
                            <a:srgbClr val="000000"/>
                          </a:solidFill>
                          <a:latin typeface="Times New Roman"/>
                          <a:ea typeface="Times New Roman"/>
                        </a:rPr>
                        <a:t>It proposes an automated  waste classification  system. It is used to  classify objects into dry,  wet and metal wastes,  based on the object  recognition accuracy in  real-time. It is suitable for  a large amount of waste  segregation process.</a:t>
                      </a:r>
                      <a:endParaRPr lang="en-US" sz="16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7" name="PlaceHolder 1"/>
          <p:cNvSpPr>
            <a:spLocks noGrp="1"/>
          </p:cNvSpPr>
          <p:nvPr>
            <p:ph type="title"/>
          </p:nvPr>
        </p:nvSpPr>
        <p:spPr>
          <a:xfrm>
            <a:off x="2847240" y="493560"/>
            <a:ext cx="344916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LITERATURE REVIEW</a:t>
            </a:r>
            <a:endParaRPr lang="en-US" sz="2400" b="0" strike="noStrike" spc="-1">
              <a:solidFill>
                <a:srgbClr val="000000"/>
              </a:solidFill>
              <a:latin typeface="Arial"/>
            </a:endParaRPr>
          </a:p>
        </p:txBody>
      </p:sp>
      <p:graphicFrame>
        <p:nvGraphicFramePr>
          <p:cNvPr id="138" name="Google Shape;90;p14"/>
          <p:cNvGraphicFramePr/>
          <p:nvPr/>
        </p:nvGraphicFramePr>
        <p:xfrm>
          <a:off x="259200" y="875520"/>
          <a:ext cx="8647560" cy="5883120"/>
        </p:xfrm>
        <a:graphic>
          <a:graphicData uri="http://schemas.openxmlformats.org/drawingml/2006/table">
            <a:tbl>
              <a:tblPr/>
              <a:tblGrid>
                <a:gridCol w="720360">
                  <a:extLst>
                    <a:ext uri="{9D8B030D-6E8A-4147-A177-3AD203B41FA5}">
                      <a16:colId xmlns:a16="http://schemas.microsoft.com/office/drawing/2014/main" val="20000"/>
                    </a:ext>
                  </a:extLst>
                </a:gridCol>
                <a:gridCol w="1656720">
                  <a:extLst>
                    <a:ext uri="{9D8B030D-6E8A-4147-A177-3AD203B41FA5}">
                      <a16:colId xmlns:a16="http://schemas.microsoft.com/office/drawing/2014/main" val="20001"/>
                    </a:ext>
                  </a:extLst>
                </a:gridCol>
                <a:gridCol w="1381680">
                  <a:extLst>
                    <a:ext uri="{9D8B030D-6E8A-4147-A177-3AD203B41FA5}">
                      <a16:colId xmlns:a16="http://schemas.microsoft.com/office/drawing/2014/main" val="20002"/>
                    </a:ext>
                  </a:extLst>
                </a:gridCol>
                <a:gridCol w="2392560">
                  <a:extLst>
                    <a:ext uri="{9D8B030D-6E8A-4147-A177-3AD203B41FA5}">
                      <a16:colId xmlns:a16="http://schemas.microsoft.com/office/drawing/2014/main" val="20003"/>
                    </a:ext>
                  </a:extLst>
                </a:gridCol>
                <a:gridCol w="2496240">
                  <a:extLst>
                    <a:ext uri="{9D8B030D-6E8A-4147-A177-3AD203B41FA5}">
                      <a16:colId xmlns:a16="http://schemas.microsoft.com/office/drawing/2014/main" val="20004"/>
                    </a:ext>
                  </a:extLst>
                </a:gridCol>
              </a:tblGrid>
              <a:tr h="586800">
                <a:tc>
                  <a:txBody>
                    <a:bodyPr/>
                    <a:lstStyle/>
                    <a:p>
                      <a:pPr algn="ctr">
                        <a:lnSpc>
                          <a:spcPct val="100000"/>
                        </a:lnSpc>
                        <a:buNone/>
                        <a:tabLst>
                          <a:tab pos="0" algn="l"/>
                        </a:tabLst>
                      </a:pPr>
                      <a:r>
                        <a:rPr lang="en-US" sz="1800" b="0" strike="noStrike" spc="-1">
                          <a:solidFill>
                            <a:srgbClr val="FFFFFF"/>
                          </a:solidFill>
                          <a:latin typeface="Times New Roman"/>
                          <a:ea typeface="Times New Roman"/>
                        </a:rPr>
                        <a:t>S.NO</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solidFill>
                      <a:srgbClr val="4F81BC"/>
                    </a:solidFill>
                  </a:tcPr>
                </a:tc>
                <a:tc>
                  <a:txBody>
                    <a:bodyPr/>
                    <a:lstStyle/>
                    <a:p>
                      <a:pPr marL="289080">
                        <a:lnSpc>
                          <a:spcPct val="100000"/>
                        </a:lnSpc>
                        <a:buNone/>
                        <a:tabLst>
                          <a:tab pos="0" algn="l"/>
                        </a:tabLst>
                      </a:pPr>
                      <a:r>
                        <a:rPr lang="en-US" sz="1800" b="0" strike="noStrike" spc="-1">
                          <a:solidFill>
                            <a:srgbClr val="FFFFFF"/>
                          </a:solidFill>
                          <a:latin typeface="Times New Roman"/>
                          <a:ea typeface="Times New Roman"/>
                        </a:rPr>
                        <a:t>Paper Title</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solidFill>
                      <a:srgbClr val="4F81BC"/>
                    </a:solidFill>
                  </a:tcPr>
                </a:tc>
                <a:tc>
                  <a:txBody>
                    <a:bodyPr/>
                    <a:lstStyle/>
                    <a:p>
                      <a:pPr marL="1440" algn="ctr">
                        <a:lnSpc>
                          <a:spcPct val="100000"/>
                        </a:lnSpc>
                        <a:buNone/>
                        <a:tabLst>
                          <a:tab pos="0" algn="l"/>
                        </a:tabLst>
                      </a:pPr>
                      <a:r>
                        <a:rPr lang="en-US" sz="1800" b="0" strike="noStrike" spc="-1">
                          <a:solidFill>
                            <a:srgbClr val="FFFFFF"/>
                          </a:solidFill>
                          <a:latin typeface="Times New Roman"/>
                          <a:ea typeface="Times New Roman"/>
                        </a:rPr>
                        <a:t>Authors</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solidFill>
                      <a:srgbClr val="4F81BC"/>
                    </a:solidFill>
                  </a:tcPr>
                </a:tc>
                <a:tc>
                  <a:txBody>
                    <a:bodyPr/>
                    <a:lstStyle/>
                    <a:p>
                      <a:pPr marL="92160" indent="-3240" algn="ctr">
                        <a:lnSpc>
                          <a:spcPct val="100000"/>
                        </a:lnSpc>
                        <a:buNone/>
                        <a:tabLst>
                          <a:tab pos="0" algn="l"/>
                        </a:tabLst>
                      </a:pPr>
                      <a:r>
                        <a:rPr lang="en-US" sz="1800" b="0" strike="noStrike" spc="-1">
                          <a:solidFill>
                            <a:srgbClr val="FFFFFF"/>
                          </a:solidFill>
                          <a:latin typeface="Times New Roman"/>
                          <a:ea typeface="Times New Roman"/>
                        </a:rPr>
                        <a:t>Journal Name, Year Of  Publication</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solidFill>
                      <a:srgbClr val="4F81BC"/>
                    </a:solidFill>
                  </a:tcPr>
                </a:tc>
                <a:tc>
                  <a:txBody>
                    <a:bodyPr/>
                    <a:lstStyle/>
                    <a:p>
                      <a:pPr marL="755640">
                        <a:lnSpc>
                          <a:spcPct val="100000"/>
                        </a:lnSpc>
                        <a:buNone/>
                        <a:tabLst>
                          <a:tab pos="0" algn="l"/>
                        </a:tabLst>
                      </a:pPr>
                      <a:r>
                        <a:rPr lang="en-US" sz="1800" b="0" strike="noStrike" spc="-1">
                          <a:solidFill>
                            <a:srgbClr val="FFFFFF"/>
                          </a:solidFill>
                          <a:latin typeface="Times New Roman"/>
                          <a:ea typeface="Times New Roman"/>
                        </a:rPr>
                        <a:t>Inference</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solidFill>
                      <a:srgbClr val="4F81BC"/>
                    </a:solidFill>
                  </a:tcPr>
                </a:tc>
                <a:extLst>
                  <a:ext uri="{0D108BD9-81ED-4DB2-BD59-A6C34878D82A}">
                    <a16:rowId xmlns:a16="http://schemas.microsoft.com/office/drawing/2014/main" val="10000"/>
                  </a:ext>
                </a:extLst>
              </a:tr>
              <a:tr h="1096200">
                <a:tc>
                  <a:txBody>
                    <a:bodyPr/>
                    <a:lstStyle/>
                    <a:p>
                      <a:pPr>
                        <a:lnSpc>
                          <a:spcPct val="100000"/>
                        </a:lnSpc>
                        <a:buNone/>
                        <a:tabLst>
                          <a:tab pos="0" algn="l"/>
                        </a:tabLst>
                      </a:pPr>
                      <a:endParaRPr lang="en-US" sz="1800" b="0" strike="noStrike" spc="-1">
                        <a:latin typeface="Arial"/>
                      </a:endParaRPr>
                    </a:p>
                    <a:p>
                      <a:pPr algn="ctr">
                        <a:lnSpc>
                          <a:spcPct val="100000"/>
                        </a:lnSpc>
                        <a:buNone/>
                        <a:tabLst>
                          <a:tab pos="0" algn="l"/>
                        </a:tabLst>
                      </a:pPr>
                      <a:r>
                        <a:rPr lang="en-US" sz="1800" b="0" strike="noStrike" spc="-1">
                          <a:solidFill>
                            <a:srgbClr val="000000"/>
                          </a:solidFill>
                          <a:latin typeface="Times New Roman"/>
                          <a:ea typeface="Times New Roman"/>
                        </a:rPr>
                        <a:t>4</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123840" algn="ctr">
                        <a:lnSpc>
                          <a:spcPct val="100000"/>
                        </a:lnSpc>
                        <a:buNone/>
                        <a:tabLst>
                          <a:tab pos="0" algn="l"/>
                        </a:tabLst>
                      </a:pPr>
                      <a:r>
                        <a:rPr lang="en-US" sz="1800" b="0" strike="noStrike" spc="-1">
                          <a:solidFill>
                            <a:srgbClr val="000000"/>
                          </a:solidFill>
                          <a:latin typeface="Times New Roman"/>
                          <a:ea typeface="Times New Roman"/>
                        </a:rPr>
                        <a:t>Smart garbage  management  system</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64080" algn="ctr">
                        <a:lnSpc>
                          <a:spcPct val="100000"/>
                        </a:lnSpc>
                        <a:buNone/>
                        <a:tabLst>
                          <a:tab pos="0" algn="l"/>
                        </a:tabLst>
                      </a:pPr>
                      <a:endParaRPr lang="en-US" sz="1800" b="0" strike="noStrike" spc="-1">
                        <a:latin typeface="Arial"/>
                      </a:endParaRPr>
                    </a:p>
                    <a:p>
                      <a:pPr marL="64080" algn="ctr">
                        <a:lnSpc>
                          <a:spcPct val="100000"/>
                        </a:lnSpc>
                        <a:buNone/>
                        <a:tabLst>
                          <a:tab pos="0" algn="l"/>
                        </a:tabLst>
                      </a:pPr>
                      <a:r>
                        <a:rPr lang="en-US" sz="1800" b="0" strike="noStrike" spc="-1">
                          <a:solidFill>
                            <a:srgbClr val="000000"/>
                          </a:solidFill>
                          <a:latin typeface="Times New Roman"/>
                          <a:ea typeface="Times New Roman"/>
                        </a:rPr>
                        <a:t>Parth Jajoo</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1440" algn="ctr">
                        <a:lnSpc>
                          <a:spcPct val="100000"/>
                        </a:lnSpc>
                        <a:buNone/>
                        <a:tabLst>
                          <a:tab pos="0" algn="l"/>
                        </a:tabLst>
                      </a:pPr>
                      <a:endParaRPr lang="en-US" sz="1800" b="0" strike="noStrike" spc="-1">
                        <a:latin typeface="Arial"/>
                      </a:endParaRPr>
                    </a:p>
                    <a:p>
                      <a:pPr marL="1440" algn="ctr">
                        <a:lnSpc>
                          <a:spcPct val="100000"/>
                        </a:lnSpc>
                        <a:buNone/>
                        <a:tabLst>
                          <a:tab pos="0" algn="l"/>
                        </a:tabLst>
                      </a:pPr>
                      <a:r>
                        <a:rPr lang="en-US" sz="1800" b="0" strike="noStrike" spc="-1">
                          <a:solidFill>
                            <a:srgbClr val="000000"/>
                          </a:solidFill>
                          <a:latin typeface="Times New Roman"/>
                          <a:ea typeface="Times New Roman"/>
                        </a:rPr>
                        <a:t>June 2020</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237600" indent="2520" algn="ctr">
                        <a:lnSpc>
                          <a:spcPct val="100000"/>
                        </a:lnSpc>
                        <a:buNone/>
                        <a:tabLst>
                          <a:tab pos="0" algn="l"/>
                        </a:tabLst>
                      </a:pPr>
                      <a:r>
                        <a:rPr lang="en-US" sz="1600" b="0" strike="noStrike" spc="-1">
                          <a:solidFill>
                            <a:srgbClr val="000000"/>
                          </a:solidFill>
                          <a:latin typeface="Times New Roman"/>
                          <a:ea typeface="Times New Roman"/>
                        </a:rPr>
                        <a:t>It focuses on the LCD  integration required for  this process.</a:t>
                      </a:r>
                      <a:endParaRPr lang="en-US" sz="16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1"/>
                  </a:ext>
                </a:extLst>
              </a:tr>
              <a:tr h="1684800">
                <a:tc>
                  <a:txBody>
                    <a:bodyPr/>
                    <a:lstStyle/>
                    <a:p>
                      <a:pPr>
                        <a:lnSpc>
                          <a:spcPct val="100000"/>
                        </a:lnSpc>
                        <a:buNone/>
                        <a:tabLst>
                          <a:tab pos="0" algn="l"/>
                        </a:tabLst>
                      </a:pPr>
                      <a:endParaRPr lang="en-US" sz="1800" b="0" strike="noStrike" spc="-1">
                        <a:latin typeface="Arial"/>
                      </a:endParaRPr>
                    </a:p>
                    <a:p>
                      <a:pPr>
                        <a:lnSpc>
                          <a:spcPct val="100000"/>
                        </a:lnSpc>
                        <a:spcBef>
                          <a:spcPts val="20"/>
                        </a:spcBef>
                        <a:buNone/>
                        <a:tabLst>
                          <a:tab pos="0" algn="l"/>
                        </a:tabLst>
                      </a:pPr>
                      <a:endParaRPr lang="en-US" sz="1800" b="0" strike="noStrike" spc="-1">
                        <a:latin typeface="Arial"/>
                      </a:endParaRPr>
                    </a:p>
                    <a:p>
                      <a:pPr algn="ctr">
                        <a:lnSpc>
                          <a:spcPct val="100000"/>
                        </a:lnSpc>
                        <a:spcBef>
                          <a:spcPts val="6"/>
                        </a:spcBef>
                        <a:buNone/>
                        <a:tabLst>
                          <a:tab pos="0" algn="l"/>
                        </a:tabLst>
                      </a:pPr>
                      <a:r>
                        <a:rPr lang="en-US" sz="1800" b="0" strike="noStrike" spc="-1">
                          <a:solidFill>
                            <a:srgbClr val="000000"/>
                          </a:solidFill>
                          <a:latin typeface="Times New Roman"/>
                          <a:ea typeface="Times New Roman"/>
                        </a:rPr>
                        <a:t>5</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149760" indent="1800" algn="ctr">
                        <a:lnSpc>
                          <a:spcPct val="100000"/>
                        </a:lnSpc>
                        <a:buNone/>
                        <a:tabLst>
                          <a:tab pos="0" algn="l"/>
                        </a:tabLst>
                      </a:pPr>
                      <a:r>
                        <a:rPr lang="en-US" sz="1800" b="0" strike="noStrike" spc="-1">
                          <a:solidFill>
                            <a:srgbClr val="000000"/>
                          </a:solidFill>
                          <a:latin typeface="Times New Roman"/>
                          <a:ea typeface="Times New Roman"/>
                        </a:rPr>
                        <a:t>IOT based  automated  waste  segregator for  efficient  recycling</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a:lnSpc>
                          <a:spcPct val="100000"/>
                        </a:lnSpc>
                        <a:spcBef>
                          <a:spcPts val="20"/>
                        </a:spcBef>
                        <a:buNone/>
                        <a:tabLst>
                          <a:tab pos="0" algn="l"/>
                        </a:tabLst>
                      </a:pPr>
                      <a:endParaRPr lang="en-US" sz="1800" b="0" strike="noStrike" spc="-1">
                        <a:latin typeface="Arial"/>
                      </a:endParaRPr>
                    </a:p>
                    <a:p>
                      <a:pPr algn="ctr">
                        <a:lnSpc>
                          <a:spcPct val="100000"/>
                        </a:lnSpc>
                        <a:spcBef>
                          <a:spcPts val="6"/>
                        </a:spcBef>
                        <a:buNone/>
                        <a:tabLst>
                          <a:tab pos="0" algn="l"/>
                        </a:tabLst>
                      </a:pPr>
                      <a:r>
                        <a:rPr lang="en-US" sz="1800" b="0" strike="noStrike" spc="-1">
                          <a:solidFill>
                            <a:srgbClr val="000000"/>
                          </a:solidFill>
                          <a:latin typeface="Times New Roman"/>
                          <a:ea typeface="Times New Roman"/>
                        </a:rPr>
                        <a:t>T.Saminatha</a:t>
                      </a:r>
                      <a:endParaRPr lang="en-US" sz="1800" b="0" strike="noStrike" spc="-1">
                        <a:latin typeface="Arial"/>
                      </a:endParaRPr>
                    </a:p>
                    <a:p>
                      <a:pPr marL="720" algn="ctr">
                        <a:lnSpc>
                          <a:spcPct val="100000"/>
                        </a:lnSpc>
                        <a:buNone/>
                        <a:tabLst>
                          <a:tab pos="0" algn="l"/>
                        </a:tabLst>
                      </a:pPr>
                      <a:r>
                        <a:rPr lang="en-US" sz="1800" b="0" strike="noStrike" spc="-1">
                          <a:solidFill>
                            <a:srgbClr val="000000"/>
                          </a:solidFill>
                          <a:latin typeface="Times New Roman"/>
                          <a:ea typeface="Times New Roman"/>
                        </a:rPr>
                        <a:t>n</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1440" algn="ctr">
                        <a:lnSpc>
                          <a:spcPct val="100000"/>
                        </a:lnSpc>
                        <a:buNone/>
                        <a:tabLst>
                          <a:tab pos="0" algn="l"/>
                        </a:tabLst>
                      </a:pPr>
                      <a:endParaRPr lang="en-US" sz="1800" b="0" strike="noStrike" spc="-1">
                        <a:latin typeface="Arial"/>
                      </a:endParaRPr>
                    </a:p>
                    <a:p>
                      <a:pPr marL="1440" algn="ctr">
                        <a:lnSpc>
                          <a:spcPct val="100000"/>
                        </a:lnSpc>
                        <a:buNone/>
                        <a:tabLst>
                          <a:tab pos="0" algn="l"/>
                        </a:tabLst>
                      </a:pPr>
                      <a:endParaRPr lang="en-US" sz="1800" b="0" strike="noStrike" spc="-1">
                        <a:latin typeface="Arial"/>
                      </a:endParaRPr>
                    </a:p>
                    <a:p>
                      <a:pPr marL="1440" algn="ctr">
                        <a:lnSpc>
                          <a:spcPct val="100000"/>
                        </a:lnSpc>
                        <a:buNone/>
                        <a:tabLst>
                          <a:tab pos="0" algn="l"/>
                        </a:tabLst>
                      </a:pPr>
                      <a:r>
                        <a:rPr lang="en-US" sz="1800" b="0" strike="noStrike" spc="-1">
                          <a:solidFill>
                            <a:srgbClr val="000000"/>
                          </a:solidFill>
                          <a:latin typeface="Times New Roman"/>
                          <a:ea typeface="Times New Roman"/>
                        </a:rPr>
                        <a:t>Oct 2019</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marL="252720" indent="1440" algn="ctr">
                        <a:lnSpc>
                          <a:spcPct val="100000"/>
                        </a:lnSpc>
                        <a:buNone/>
                        <a:tabLst>
                          <a:tab pos="0" algn="l"/>
                        </a:tabLst>
                      </a:pPr>
                      <a:r>
                        <a:rPr lang="en-US" sz="1600" b="0" strike="noStrike" spc="-1">
                          <a:solidFill>
                            <a:srgbClr val="000000"/>
                          </a:solidFill>
                          <a:latin typeface="Times New Roman"/>
                          <a:ea typeface="Times New Roman"/>
                        </a:rPr>
                        <a:t>The aim is to automate  waste sorting by Using  proximity sensor</a:t>
                      </a:r>
                      <a:r>
                        <a:rPr lang="en-US" sz="1400" b="0" strike="noStrike" spc="-1">
                          <a:solidFill>
                            <a:srgbClr val="000000"/>
                          </a:solidFill>
                          <a:latin typeface="Times New Roman"/>
                          <a:ea typeface="Times New Roman"/>
                        </a:rPr>
                        <a:t>.</a:t>
                      </a:r>
                      <a:endParaRPr lang="en-US" sz="14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2540160">
                <a:tc>
                  <a:txBody>
                    <a:bodyPr/>
                    <a:lstStyle/>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spcBef>
                          <a:spcPts val="26"/>
                        </a:spcBef>
                        <a:buNone/>
                        <a:tabLst>
                          <a:tab pos="0" algn="l"/>
                        </a:tabLst>
                      </a:pPr>
                      <a:endParaRPr lang="en-US" sz="1800" b="0" strike="noStrike" spc="-1">
                        <a:latin typeface="Arial"/>
                      </a:endParaRPr>
                    </a:p>
                    <a:p>
                      <a:pPr algn="ctr">
                        <a:lnSpc>
                          <a:spcPct val="100000"/>
                        </a:lnSpc>
                        <a:buNone/>
                        <a:tabLst>
                          <a:tab pos="0" algn="l"/>
                        </a:tabLst>
                      </a:pPr>
                      <a:r>
                        <a:rPr lang="en-US" sz="1800" b="0" strike="noStrike" spc="-1">
                          <a:solidFill>
                            <a:srgbClr val="000000"/>
                          </a:solidFill>
                          <a:latin typeface="Times New Roman"/>
                          <a:ea typeface="Times New Roman"/>
                        </a:rPr>
                        <a:t>6</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marL="128160" algn="ctr">
                        <a:lnSpc>
                          <a:spcPct val="100000"/>
                        </a:lnSpc>
                        <a:buNone/>
                        <a:tabLst>
                          <a:tab pos="0" algn="l"/>
                        </a:tabLst>
                      </a:pPr>
                      <a:r>
                        <a:rPr lang="en-US" sz="2000" b="0" strike="noStrike" spc="-1">
                          <a:solidFill>
                            <a:srgbClr val="000000"/>
                          </a:solidFill>
                          <a:latin typeface="Times New Roman"/>
                          <a:ea typeface="Times New Roman"/>
                        </a:rPr>
                        <a:t>Automatic  waste  management  and  segregation  system using  IOT</a:t>
                      </a:r>
                      <a:endParaRPr lang="en-US" sz="20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spcBef>
                          <a:spcPts val="40"/>
                        </a:spcBef>
                        <a:buNone/>
                        <a:tabLst>
                          <a:tab pos="0" algn="l"/>
                        </a:tabLst>
                      </a:pPr>
                      <a:endParaRPr lang="en-US" sz="1800" b="0" strike="noStrike" spc="-1">
                        <a:latin typeface="Arial"/>
                      </a:endParaRPr>
                    </a:p>
                    <a:p>
                      <a:pPr marL="47520" algn="ctr">
                        <a:lnSpc>
                          <a:spcPct val="100000"/>
                        </a:lnSpc>
                        <a:buNone/>
                        <a:tabLst>
                          <a:tab pos="0" algn="l"/>
                        </a:tabLst>
                      </a:pPr>
                      <a:r>
                        <a:rPr lang="en-US" sz="1600" b="0" strike="noStrike" spc="-1">
                          <a:solidFill>
                            <a:srgbClr val="000000"/>
                          </a:solidFill>
                          <a:latin typeface="Times New Roman"/>
                          <a:ea typeface="Times New Roman"/>
                        </a:rPr>
                        <a:t>Nandhini.S</a:t>
                      </a:r>
                      <a:endParaRPr lang="en-US" sz="16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spcBef>
                          <a:spcPts val="26"/>
                        </a:spcBef>
                        <a:buNone/>
                        <a:tabLst>
                          <a:tab pos="0" algn="l"/>
                        </a:tabLst>
                      </a:pPr>
                      <a:endParaRPr lang="en-US" sz="1800" b="0" strike="noStrike" spc="-1">
                        <a:latin typeface="Arial"/>
                      </a:endParaRPr>
                    </a:p>
                    <a:p>
                      <a:pPr marL="1440" algn="ctr">
                        <a:lnSpc>
                          <a:spcPct val="100000"/>
                        </a:lnSpc>
                        <a:buNone/>
                        <a:tabLst>
                          <a:tab pos="0" algn="l"/>
                        </a:tabLst>
                      </a:pPr>
                      <a:r>
                        <a:rPr lang="en-US" sz="1800" b="0" strike="noStrike" spc="-1">
                          <a:solidFill>
                            <a:srgbClr val="000000"/>
                          </a:solidFill>
                          <a:latin typeface="Times New Roman"/>
                          <a:ea typeface="Times New Roman"/>
                        </a:rPr>
                        <a:t>Feb 2021</a:t>
                      </a:r>
                      <a:endParaRPr lang="en-US" sz="18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buNone/>
                        <a:tabLst>
                          <a:tab pos="0" algn="l"/>
                        </a:tabLst>
                      </a:pPr>
                      <a:endParaRPr lang="en-US" sz="1800" b="0" strike="noStrike" spc="-1">
                        <a:latin typeface="Arial"/>
                      </a:endParaRPr>
                    </a:p>
                    <a:p>
                      <a:pPr>
                        <a:lnSpc>
                          <a:spcPct val="100000"/>
                        </a:lnSpc>
                        <a:spcBef>
                          <a:spcPts val="14"/>
                        </a:spcBef>
                        <a:buNone/>
                        <a:tabLst>
                          <a:tab pos="0" algn="l"/>
                        </a:tabLst>
                      </a:pPr>
                      <a:endParaRPr lang="en-US" sz="1800" b="0" strike="noStrike" spc="-1">
                        <a:latin typeface="Arial"/>
                      </a:endParaRPr>
                    </a:p>
                    <a:p>
                      <a:pPr marL="74160" indent="1800" algn="ctr">
                        <a:lnSpc>
                          <a:spcPct val="100000"/>
                        </a:lnSpc>
                        <a:spcBef>
                          <a:spcPts val="6"/>
                        </a:spcBef>
                        <a:buNone/>
                        <a:tabLst>
                          <a:tab pos="0" algn="l"/>
                        </a:tabLst>
                      </a:pPr>
                      <a:r>
                        <a:rPr lang="en-US" sz="1600" b="0" strike="noStrike" spc="-1">
                          <a:solidFill>
                            <a:srgbClr val="000000"/>
                          </a:solidFill>
                          <a:latin typeface="Times New Roman"/>
                          <a:ea typeface="Times New Roman"/>
                        </a:rPr>
                        <a:t>It proposes a software  system and sensor  integration for this process.</a:t>
                      </a:r>
                      <a:endParaRPr lang="en-US" sz="1600" b="0" strike="noStrike" spc="-1">
                        <a:latin typeface="Arial"/>
                      </a:endParaRPr>
                    </a:p>
                  </a:txBody>
                  <a:tcPr>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3553560" y="493560"/>
            <a:ext cx="20368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2D DIAGRAM</a:t>
            </a:r>
            <a:endParaRPr lang="en-US" sz="2400" b="0" strike="noStrike" spc="-1">
              <a:solidFill>
                <a:srgbClr val="000000"/>
              </a:solidFill>
              <a:latin typeface="Arial"/>
            </a:endParaRPr>
          </a:p>
        </p:txBody>
      </p:sp>
      <p:pic>
        <p:nvPicPr>
          <p:cNvPr id="140" name="Picture 4"/>
          <p:cNvPicPr/>
          <p:nvPr/>
        </p:nvPicPr>
        <p:blipFill>
          <a:blip r:embed="rId2"/>
          <a:stretch/>
        </p:blipFill>
        <p:spPr>
          <a:xfrm>
            <a:off x="627480" y="875520"/>
            <a:ext cx="7889040" cy="557712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1" name="PlaceHolder 1"/>
          <p:cNvSpPr>
            <a:spLocks noGrp="1"/>
          </p:cNvSpPr>
          <p:nvPr>
            <p:ph type="title"/>
          </p:nvPr>
        </p:nvSpPr>
        <p:spPr>
          <a:xfrm>
            <a:off x="3553560" y="493560"/>
            <a:ext cx="203688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3D DIAGRAM</a:t>
            </a:r>
            <a:endParaRPr lang="en-US" sz="2400" b="0" strike="noStrike" spc="-1">
              <a:solidFill>
                <a:srgbClr val="000000"/>
              </a:solidFill>
              <a:latin typeface="Arial"/>
            </a:endParaRPr>
          </a:p>
        </p:txBody>
      </p:sp>
      <p:pic>
        <p:nvPicPr>
          <p:cNvPr id="142" name="Google Shape;96;p15"/>
          <p:cNvPicPr/>
          <p:nvPr/>
        </p:nvPicPr>
        <p:blipFill>
          <a:blip r:embed="rId2"/>
          <a:stretch/>
        </p:blipFill>
        <p:spPr>
          <a:xfrm>
            <a:off x="1749600" y="945360"/>
            <a:ext cx="5644080" cy="5531400"/>
          </a:xfrm>
          <a:prstGeom prst="rect">
            <a:avLst/>
          </a:prstGeom>
          <a:ln w="0">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 name="PlaceHolder 1"/>
          <p:cNvSpPr>
            <a:spLocks noGrp="1"/>
          </p:cNvSpPr>
          <p:nvPr>
            <p:ph type="title"/>
          </p:nvPr>
        </p:nvSpPr>
        <p:spPr>
          <a:xfrm>
            <a:off x="3190320" y="563040"/>
            <a:ext cx="2763360" cy="1157760"/>
          </a:xfrm>
          <a:prstGeom prst="rect">
            <a:avLst/>
          </a:prstGeom>
          <a:noFill/>
          <a:ln w="0">
            <a:noFill/>
          </a:ln>
        </p:spPr>
        <p:txBody>
          <a:bodyPr lIns="0" tIns="12600" rIns="0" bIns="0" anchor="t">
            <a:noAutofit/>
          </a:bodyPr>
          <a:lstStyle/>
          <a:p>
            <a:pPr marL="12600">
              <a:lnSpc>
                <a:spcPct val="100000"/>
              </a:lnSpc>
              <a:buNone/>
              <a:tabLst>
                <a:tab pos="0" algn="l"/>
              </a:tabLst>
            </a:pPr>
            <a:r>
              <a:rPr lang="en-US" sz="2400" b="1" strike="noStrike" spc="-1">
                <a:solidFill>
                  <a:srgbClr val="000000"/>
                </a:solidFill>
                <a:latin typeface="Times New Roman"/>
                <a:ea typeface="Times New Roman"/>
              </a:rPr>
              <a:t>BLOCK DIAGRAM</a:t>
            </a:r>
            <a:endParaRPr lang="en-US" sz="2400" b="0" strike="noStrike" spc="-1">
              <a:solidFill>
                <a:srgbClr val="000000"/>
              </a:solidFill>
              <a:latin typeface="Arial"/>
            </a:endParaRPr>
          </a:p>
        </p:txBody>
      </p:sp>
      <p:pic>
        <p:nvPicPr>
          <p:cNvPr id="144" name="image10.jpeg"/>
          <p:cNvPicPr/>
          <p:nvPr/>
        </p:nvPicPr>
        <p:blipFill>
          <a:blip r:embed="rId2"/>
          <a:stretch/>
        </p:blipFill>
        <p:spPr>
          <a:xfrm>
            <a:off x="295200" y="1762560"/>
            <a:ext cx="8618400" cy="3357720"/>
          </a:xfrm>
          <a:prstGeom prst="rect">
            <a:avLst/>
          </a:prstGeom>
          <a:ln w="0">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TotalTime>
  <Words>2522</Words>
  <Application>Microsoft Office PowerPoint</Application>
  <PresentationFormat>On-screen Show (4:3)</PresentationFormat>
  <Paragraphs>393</Paragraphs>
  <Slides>35</Slides>
  <Notes>0</Notes>
  <HiddenSlides>0</HiddenSlides>
  <MMClips>1</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35</vt:i4>
      </vt:variant>
    </vt:vector>
  </HeadingPairs>
  <TitlesOfParts>
    <vt:vector size="43" baseType="lpstr">
      <vt:lpstr>Arial</vt:lpstr>
      <vt:lpstr>Calibri</vt:lpstr>
      <vt:lpstr>Symbol</vt:lpstr>
      <vt:lpstr>Times New Roman</vt:lpstr>
      <vt:lpstr>Wingdings</vt:lpstr>
      <vt:lpstr>Office Theme</vt:lpstr>
      <vt:lpstr>Office Theme</vt:lpstr>
      <vt:lpstr>Office Theme</vt:lpstr>
      <vt:lpstr>PowerPoint Presentation</vt:lpstr>
      <vt:lpstr>INDUSTRY DETAILS</vt:lpstr>
      <vt:lpstr>APPROVAL LETTER</vt:lpstr>
      <vt:lpstr>INTRODUCTION</vt:lpstr>
      <vt:lpstr>LITERATURE REVIEW</vt:lpstr>
      <vt:lpstr>LITERATURE REVIEW</vt:lpstr>
      <vt:lpstr>2D DIAGRAM</vt:lpstr>
      <vt:lpstr>3D DIAGRAM</vt:lpstr>
      <vt:lpstr>BLOCK DIAGRAM</vt:lpstr>
      <vt:lpstr>CALCULATIONS</vt:lpstr>
      <vt:lpstr>CALCULATIONS</vt:lpstr>
      <vt:lpstr>CALCULATIONS</vt:lpstr>
      <vt:lpstr>CALCULATIONS</vt:lpstr>
      <vt:lpstr>CALCULATIONS</vt:lpstr>
      <vt:lpstr>CALCULATIONS</vt:lpstr>
      <vt:lpstr>CALCULATIONS</vt:lpstr>
      <vt:lpstr>CALCULATIONS</vt:lpstr>
      <vt:lpstr>CALCULATIONS</vt:lpstr>
      <vt:lpstr>CALCULATIONS</vt:lpstr>
      <vt:lpstr>CALCULATIONS</vt:lpstr>
      <vt:lpstr>CALCULATIONS</vt:lpstr>
      <vt:lpstr>CALCULATIONS</vt:lpstr>
      <vt:lpstr>CALCULATIONS</vt:lpstr>
      <vt:lpstr>CALCULATIONS</vt:lpstr>
      <vt:lpstr>CALCULATIONS</vt:lpstr>
      <vt:lpstr>CALCULATIONS</vt:lpstr>
      <vt:lpstr>CALCULATIONS</vt:lpstr>
      <vt:lpstr>CALCULATIONS</vt:lpstr>
      <vt:lpstr>FINAL PRODUCT</vt:lpstr>
      <vt:lpstr>FINAL PRODUCT</vt:lpstr>
      <vt:lpstr>PAPER ACCEPTANCE LETTER</vt:lpstr>
      <vt:lpstr>COMPONENTS OF THE MODEL</vt:lpstr>
      <vt:lpstr>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Jansheer K</dc:creator>
  <dc:description/>
  <cp:lastModifiedBy>Hari Krishna</cp:lastModifiedBy>
  <cp:revision>4</cp:revision>
  <dcterms:modified xsi:type="dcterms:W3CDTF">2022-05-18T06:56:31Z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MClips">
    <vt:i4>1</vt:i4>
  </property>
  <property fmtid="{D5CDD505-2E9C-101B-9397-08002B2CF9AE}" pid="3" name="Notes">
    <vt:i4>35</vt:i4>
  </property>
  <property fmtid="{D5CDD505-2E9C-101B-9397-08002B2CF9AE}" pid="4" name="PresentationFormat">
    <vt:lpwstr>On-screen Show (4:3)</vt:lpwstr>
  </property>
  <property fmtid="{D5CDD505-2E9C-101B-9397-08002B2CF9AE}" pid="5" name="Slides">
    <vt:i4>35</vt:i4>
  </property>
</Properties>
</file>